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6" r:id="rId5"/>
  </p:sldMasterIdLst>
  <p:notesMasterIdLst>
    <p:notesMasterId r:id="rId13"/>
  </p:notesMasterIdLst>
  <p:sldIdLst>
    <p:sldId id="270" r:id="rId6"/>
    <p:sldId id="293" r:id="rId7"/>
    <p:sldId id="290" r:id="rId8"/>
    <p:sldId id="292" r:id="rId9"/>
    <p:sldId id="316" r:id="rId10"/>
    <p:sldId id="291" r:id="rId11"/>
    <p:sldId id="317" r:id="rId12"/>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dhardt, Eric" initials="N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451"/>
    <a:srgbClr val="00497E"/>
    <a:srgbClr val="F3B329"/>
    <a:srgbClr val="282829"/>
    <a:srgbClr val="595959"/>
    <a:srgbClr val="9C9E9F"/>
    <a:srgbClr val="1F497E"/>
    <a:srgbClr val="0F497E"/>
    <a:srgbClr val="FFC71E"/>
    <a:srgbClr val="FFC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13"/>
    <p:restoredTop sz="70183" autoAdjust="0"/>
  </p:normalViewPr>
  <p:slideViewPr>
    <p:cSldViewPr snapToGrid="0" snapToObjects="1">
      <p:cViewPr varScale="1">
        <p:scale>
          <a:sx n="121" d="100"/>
          <a:sy n="121" d="100"/>
        </p:scale>
        <p:origin x="912" y="96"/>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3F0CB-6141-436A-825D-3A068F31ACF9}" type="datetimeFigureOut">
              <a:rPr lang="fr-FR" smtClean="0"/>
              <a:t>13/03/2019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D8313-6CE3-4A22-85A3-FAB2C9F1FDF7}" type="slidenum">
              <a:rPr lang="fr-FR" smtClean="0"/>
              <a:t>‹#›</a:t>
            </a:fld>
            <a:endParaRPr lang="fr-FR"/>
          </a:p>
        </p:txBody>
      </p:sp>
    </p:spTree>
    <p:extLst>
      <p:ext uri="{BB962C8B-B14F-4D97-AF65-F5344CB8AC3E}">
        <p14:creationId xmlns:p14="http://schemas.microsoft.com/office/powerpoint/2010/main" val="146233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x-none" dirty="0"/>
          </a:p>
        </p:txBody>
      </p:sp>
      <p:sp>
        <p:nvSpPr>
          <p:cNvPr id="4" name="Tijdelijke aanduiding voor dianummer 3"/>
          <p:cNvSpPr>
            <a:spLocks noGrp="1"/>
          </p:cNvSpPr>
          <p:nvPr>
            <p:ph type="sldNum" sz="quarter" idx="10"/>
          </p:nvPr>
        </p:nvSpPr>
        <p:spPr/>
        <p:txBody>
          <a:bodyPr/>
          <a:lstStyle/>
          <a:p>
            <a:fld id="{E02D8313-6CE3-4A22-85A3-FAB2C9F1FDF7}" type="slidenum">
              <a:rPr lang="fr-FR" smtClean="0"/>
              <a:t>1</a:t>
            </a:fld>
            <a:endParaRPr lang="fr-FR"/>
          </a:p>
        </p:txBody>
      </p:sp>
    </p:spTree>
    <p:extLst>
      <p:ext uri="{BB962C8B-B14F-4D97-AF65-F5344CB8AC3E}">
        <p14:creationId xmlns:p14="http://schemas.microsoft.com/office/powerpoint/2010/main" val="205245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kern="1200" dirty="0">
                <a:solidFill>
                  <a:schemeClr val="tx1"/>
                </a:solidFill>
                <a:effectLst/>
                <a:latin typeface="+mn-lt"/>
                <a:ea typeface="+mn-ea"/>
                <a:cs typeface="+mn-cs"/>
              </a:rPr>
              <a:t>Kopfbereich:</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Kopfbereich beinhaltet eine Suchmaske und bietet die Möglichkeit, die Sprache zu ändern und sich abzumelden.</a:t>
            </a:r>
          </a:p>
          <a:p>
            <a:pPr lvl="0"/>
            <a:r>
              <a:rPr lang="de-DE" sz="1200" b="1" kern="1200" dirty="0">
                <a:solidFill>
                  <a:schemeClr val="tx1"/>
                </a:solidFill>
                <a:effectLst/>
                <a:latin typeface="+mn-lt"/>
                <a:ea typeface="+mn-ea"/>
                <a:cs typeface="+mn-cs"/>
              </a:rPr>
              <a:t>Fußbereich:</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Fußbereich ist wie der Kopfbereich ein statischer Inhalt, der unveränderlich das Logo des Projektes (Mitte) und das Impressum (rechts unten) enthält und die aktuelle Position des Mauszeigers in der Karte als Koordinaten (rechts unten) sowie den Maßstab (links unten) anzeigt. </a:t>
            </a:r>
          </a:p>
          <a:p>
            <a:pPr lvl="0"/>
            <a:r>
              <a:rPr lang="de-DE" sz="1200" b="1" kern="1200" dirty="0">
                <a:solidFill>
                  <a:schemeClr val="tx1"/>
                </a:solidFill>
                <a:effectLst/>
                <a:latin typeface="+mn-lt"/>
                <a:ea typeface="+mn-ea"/>
                <a:cs typeface="+mn-cs"/>
              </a:rPr>
              <a:t>Menübereich:</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Der Menübereich gliedert die Funktionalitäten, deren Umfang in der Bedienung näher erklärt wird.</a:t>
            </a:r>
          </a:p>
          <a:p>
            <a:pPr lvl="0"/>
            <a:r>
              <a:rPr lang="de-DE" sz="1200" b="1" kern="1200" dirty="0">
                <a:solidFill>
                  <a:schemeClr val="tx1"/>
                </a:solidFill>
                <a:effectLst/>
                <a:latin typeface="+mn-lt"/>
                <a:ea typeface="+mn-ea"/>
                <a:cs typeface="+mn-cs"/>
              </a:rPr>
              <a:t>Visualisierungsbereich:</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Visualisierung dient der Darstellung von dynamischen, georeferenzierten Inhalten. Er enthält darüber hinaus die Bedienelemente zum Zoomen (‚+‘ und ‚-‚) am linken Rand sowie die Auswahl der zur Verfügung stehenden Layer. Diese werden durch Anklicken des Layer-Symbols  aufgeklappt. In den </a:t>
            </a:r>
            <a:r>
              <a:rPr lang="de-DE" sz="1200" kern="1200" dirty="0" err="1">
                <a:solidFill>
                  <a:schemeClr val="tx1"/>
                </a:solidFill>
                <a:effectLst/>
                <a:latin typeface="+mn-lt"/>
                <a:ea typeface="+mn-ea"/>
                <a:cs typeface="+mn-cs"/>
              </a:rPr>
              <a:t>Layern</a:t>
            </a:r>
            <a:r>
              <a:rPr lang="de-DE" sz="1200" kern="1200" dirty="0">
                <a:solidFill>
                  <a:schemeClr val="tx1"/>
                </a:solidFill>
                <a:effectLst/>
                <a:latin typeface="+mn-lt"/>
                <a:ea typeface="+mn-ea"/>
                <a:cs typeface="+mn-cs"/>
              </a:rPr>
              <a:t> stehen zusätzliche georeferenzierte Inhalte wie z.B. die Verkehrslage, das Wetter, Beschriftungen etc. zur Verfügung (vgl. Abbildung unten).</a:t>
            </a:r>
          </a:p>
          <a:p>
            <a:endParaRPr lang="de-DE" dirty="0"/>
          </a:p>
        </p:txBody>
      </p:sp>
      <p:sp>
        <p:nvSpPr>
          <p:cNvPr id="4" name="Foliennummernplatzhalter 3"/>
          <p:cNvSpPr>
            <a:spLocks noGrp="1"/>
          </p:cNvSpPr>
          <p:nvPr>
            <p:ph type="sldNum" sz="quarter" idx="10"/>
          </p:nvPr>
        </p:nvSpPr>
        <p:spPr/>
        <p:txBody>
          <a:bodyPr/>
          <a:lstStyle/>
          <a:p>
            <a:fld id="{E02D8313-6CE3-4A22-85A3-FAB2C9F1FDF7}" type="slidenum">
              <a:rPr lang="fr-FR" smtClean="0"/>
              <a:t>3</a:t>
            </a:fld>
            <a:endParaRPr lang="fr-FR"/>
          </a:p>
        </p:txBody>
      </p:sp>
    </p:spTree>
    <p:extLst>
      <p:ext uri="{BB962C8B-B14F-4D97-AF65-F5344CB8AC3E}">
        <p14:creationId xmlns:p14="http://schemas.microsoft.com/office/powerpoint/2010/main" val="3109486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hyperlink" Target="https://twitter.com/DRIVER_PROJECT" TargetMode="External"/><Relationship Id="rId7" Type="http://schemas.openxmlformats.org/officeDocument/2006/relationships/hyperlink" Target="https://www.youtube.com/channel/UCPcaVPfylkukpg938YOAZg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hyperlink" Target="https://www.linkedin.com/groups/8161096/" TargetMode="External"/><Relationship Id="rId4" Type="http://schemas.openxmlformats.org/officeDocument/2006/relationships/image" Target="../media/image3.tiff"/><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hyperlink" Target="https://twitter.com/DRIVER_PROJECT" TargetMode="External"/><Relationship Id="rId7" Type="http://schemas.openxmlformats.org/officeDocument/2006/relationships/hyperlink" Target="https://www.youtube.com/channel/UCPcaVPfylkukpg938YOAZgg"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tiff"/><Relationship Id="rId5" Type="http://schemas.openxmlformats.org/officeDocument/2006/relationships/hyperlink" Target="https://www.linkedin.com/groups/8161096/" TargetMode="External"/><Relationship Id="rId4" Type="http://schemas.openxmlformats.org/officeDocument/2006/relationships/image" Target="../media/image3.tiff"/><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237067" y="2578100"/>
            <a:ext cx="6617205" cy="2565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118532" y="4388479"/>
            <a:ext cx="8606367" cy="755022"/>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3521" y="70490"/>
            <a:ext cx="3687779" cy="1658229"/>
          </a:xfrm>
          <a:prstGeom prst="rect">
            <a:avLst/>
          </a:prstGeom>
        </p:spPr>
      </p:pic>
      <p:sp>
        <p:nvSpPr>
          <p:cNvPr id="10" name="Rectangle 9"/>
          <p:cNvSpPr/>
          <p:nvPr userDrawn="1"/>
        </p:nvSpPr>
        <p:spPr>
          <a:xfrm>
            <a:off x="431801" y="2298700"/>
            <a:ext cx="566173" cy="28448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Titre 1"/>
          <p:cNvSpPr>
            <a:spLocks noGrp="1"/>
          </p:cNvSpPr>
          <p:nvPr>
            <p:ph type="title" hasCustomPrompt="1"/>
          </p:nvPr>
        </p:nvSpPr>
        <p:spPr>
          <a:xfrm>
            <a:off x="997975" y="2652224"/>
            <a:ext cx="5856297" cy="1317154"/>
          </a:xfrm>
        </p:spPr>
        <p:txBody>
          <a:bodyPr anchor="b">
            <a:normAutofit/>
          </a:bodyPr>
          <a:lstStyle>
            <a:lvl1pPr algn="l">
              <a:defRPr sz="2400" b="1" cap="all" baseline="0">
                <a:solidFill>
                  <a:schemeClr val="bg1"/>
                </a:solidFill>
                <a:latin typeface="Brandon Text Medium" pitchFamily="34" charset="0"/>
                <a:ea typeface="Brandon Text Medium" pitchFamily="34" charset="0"/>
                <a:cs typeface="Brandon Text Medium" pitchFamily="34" charset="0"/>
              </a:defRPr>
            </a:lvl1pPr>
          </a:lstStyle>
          <a:p>
            <a:r>
              <a:rPr lang="en-GB" noProof="0" dirty="0"/>
              <a:t>PRESENTATION TITLE</a:t>
            </a:r>
          </a:p>
        </p:txBody>
      </p:sp>
      <p:sp>
        <p:nvSpPr>
          <p:cNvPr id="15" name="Espace réservé du texte 17"/>
          <p:cNvSpPr>
            <a:spLocks noGrp="1"/>
          </p:cNvSpPr>
          <p:nvPr>
            <p:ph type="body" sz="quarter" idx="13" hasCustomPrompt="1"/>
          </p:nvPr>
        </p:nvSpPr>
        <p:spPr>
          <a:xfrm>
            <a:off x="997974" y="3891397"/>
            <a:ext cx="6639325" cy="497082"/>
          </a:xfrm>
        </p:spPr>
        <p:txBody>
          <a:bodyPr>
            <a:noAutofit/>
          </a:bodyPr>
          <a:lstStyle>
            <a:lvl1pPr marL="0" indent="0" algn="l">
              <a:buNone/>
              <a:defRPr sz="1600" cap="all" baseline="0">
                <a:solidFill>
                  <a:srgbClr val="F3B329"/>
                </a:solidFill>
                <a:latin typeface="Brandon Text Medium" pitchFamily="34" charset="0"/>
                <a:ea typeface="Brandon Text Medium" pitchFamily="34" charset="0"/>
                <a:cs typeface="Brandon Text Medium" pitchFamily="34" charset="0"/>
              </a:defRPr>
            </a:lvl1pPr>
          </a:lstStyle>
          <a:p>
            <a:pPr lvl="0"/>
            <a:r>
              <a:rPr lang="en-GB" noProof="0" dirty="0"/>
              <a:t>SUBTITLE</a:t>
            </a:r>
            <a:r>
              <a:rPr lang="fr-FR" dirty="0"/>
              <a:t> </a:t>
            </a:r>
            <a:r>
              <a:rPr lang="mr-IN" dirty="0"/>
              <a:t>–</a:t>
            </a:r>
            <a:r>
              <a:rPr lang="fr-FR" dirty="0"/>
              <a:t> SP9X</a:t>
            </a:r>
          </a:p>
        </p:txBody>
      </p:sp>
      <p:sp>
        <p:nvSpPr>
          <p:cNvPr id="19" name="Espace réservé du texte 18"/>
          <p:cNvSpPr>
            <a:spLocks noGrp="1"/>
          </p:cNvSpPr>
          <p:nvPr>
            <p:ph type="body" sz="quarter" idx="14" hasCustomPrompt="1"/>
          </p:nvPr>
        </p:nvSpPr>
        <p:spPr>
          <a:xfrm>
            <a:off x="1192708" y="4388479"/>
            <a:ext cx="7532191" cy="399818"/>
          </a:xfrm>
        </p:spPr>
        <p:txBody>
          <a:bodyPr anchor="b">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Author name, Organisation</a:t>
            </a:r>
          </a:p>
        </p:txBody>
      </p:sp>
      <p:sp>
        <p:nvSpPr>
          <p:cNvPr id="20" name="Espace réservé du texte 18"/>
          <p:cNvSpPr>
            <a:spLocks noGrp="1"/>
          </p:cNvSpPr>
          <p:nvPr>
            <p:ph type="body" sz="quarter" idx="15" hasCustomPrompt="1"/>
          </p:nvPr>
        </p:nvSpPr>
        <p:spPr>
          <a:xfrm>
            <a:off x="1192708" y="4793359"/>
            <a:ext cx="7532191" cy="350142"/>
          </a:xfrm>
        </p:spPr>
        <p:txBody>
          <a:bodyPr anchor="t">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Date - Location</a:t>
            </a:r>
          </a:p>
        </p:txBody>
      </p:sp>
    </p:spTree>
    <p:extLst>
      <p:ext uri="{BB962C8B-B14F-4D97-AF65-F5344CB8AC3E}">
        <p14:creationId xmlns:p14="http://schemas.microsoft.com/office/powerpoint/2010/main" val="112681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6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1" y="4483100"/>
            <a:ext cx="622299" cy="660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Rectangle 2"/>
          <p:cNvSpPr/>
          <p:nvPr userDrawn="1"/>
        </p:nvSpPr>
        <p:spPr>
          <a:xfrm>
            <a:off x="0" y="4902200"/>
            <a:ext cx="8255000" cy="241301"/>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Espace réservé du pied de page 4"/>
          <p:cNvSpPr>
            <a:spLocks noGrp="1"/>
          </p:cNvSpPr>
          <p:nvPr>
            <p:ph type="ftr" sz="quarter" idx="3"/>
          </p:nvPr>
        </p:nvSpPr>
        <p:spPr>
          <a:xfrm>
            <a:off x="628650" y="4902199"/>
            <a:ext cx="7626350" cy="241301"/>
          </a:xfrm>
          <a:prstGeom prst="rect">
            <a:avLst/>
          </a:prstGeom>
        </p:spPr>
        <p:txBody>
          <a:bodyPr vert="horz" lIns="91440" tIns="45720" rIns="91440" bIns="45720" rtlCol="0" anchor="ctr"/>
          <a:lstStyle>
            <a:lvl1pPr algn="r">
              <a:defRPr sz="1000">
                <a:solidFill>
                  <a:schemeClr val="bg1"/>
                </a:solidFill>
                <a:latin typeface="Brandon Text Medium" pitchFamily="34" charset="0"/>
              </a:defRPr>
            </a:lvl1pPr>
          </a:lstStyle>
          <a:p>
            <a:r>
              <a:rPr lang="fr-FR" dirty="0"/>
              <a:t>DRIVER+ Project</a:t>
            </a:r>
          </a:p>
        </p:txBody>
      </p:sp>
      <p:sp>
        <p:nvSpPr>
          <p:cNvPr id="7" name="Espace réservé du numéro de diapositive 5"/>
          <p:cNvSpPr>
            <a:spLocks noGrp="1"/>
          </p:cNvSpPr>
          <p:nvPr>
            <p:ph type="sldNum" sz="quarter" idx="4"/>
          </p:nvPr>
        </p:nvSpPr>
        <p:spPr>
          <a:xfrm>
            <a:off x="163569" y="4483101"/>
            <a:ext cx="458731" cy="387816"/>
          </a:xfrm>
          <a:prstGeom prst="rect">
            <a:avLst/>
          </a:prstGeom>
        </p:spPr>
        <p:txBody>
          <a:bodyPr vert="horz" lIns="91440" tIns="45720" rIns="91440" bIns="45720" rtlCol="0" anchor="ctr"/>
          <a:lstStyle>
            <a:lvl1pPr algn="ctr">
              <a:defRPr sz="1000">
                <a:solidFill>
                  <a:schemeClr val="bg1"/>
                </a:solidFill>
                <a:latin typeface="Brandon Text Medium" pitchFamily="34" charset="0"/>
              </a:defRPr>
            </a:lvl1pPr>
          </a:lstStyle>
          <a:p>
            <a:fld id="{F3F4C4A7-A8A2-774E-9968-91CCA6FE0429}" type="slidenum">
              <a:rPr lang="fr-FR" smtClean="0"/>
              <a:pPr/>
              <a:t>‹#›</a:t>
            </a:fld>
            <a:endParaRPr lang="fr-FR" dirty="0"/>
          </a:p>
        </p:txBody>
      </p:sp>
      <p:sp>
        <p:nvSpPr>
          <p:cNvPr id="8" name="Rectangle 7"/>
          <p:cNvSpPr/>
          <p:nvPr userDrawn="1"/>
        </p:nvSpPr>
        <p:spPr>
          <a:xfrm>
            <a:off x="0" y="4368800"/>
            <a:ext cx="157219" cy="7747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Rectangle 8"/>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Titre 1"/>
          <p:cNvSpPr>
            <a:spLocks noGrp="1"/>
          </p:cNvSpPr>
          <p:nvPr>
            <p:ph type="title" hasCustomPrompt="1"/>
          </p:nvPr>
        </p:nvSpPr>
        <p:spPr>
          <a:xfrm>
            <a:off x="443039" y="135467"/>
            <a:ext cx="8207775" cy="587142"/>
          </a:xfrm>
          <a:prstGeom prst="rect">
            <a:avLst/>
          </a:prstGeom>
        </p:spPr>
        <p:txBody>
          <a:bodyPr anchor="b">
            <a:normAutofit/>
          </a:bodyPr>
          <a:lstStyle>
            <a:lvl1pPr algn="l">
              <a:defRPr sz="2400" b="1" cap="all" baseline="0">
                <a:solidFill>
                  <a:srgbClr val="F3B329"/>
                </a:solidFill>
                <a:latin typeface="Brandon Text Medium" pitchFamily="34" charset="0"/>
                <a:ea typeface="Brandon Text Medium" pitchFamily="34" charset="0"/>
                <a:cs typeface="Brandon Text Medium" pitchFamily="34" charset="0"/>
              </a:defRPr>
            </a:lvl1pPr>
          </a:lstStyle>
          <a:p>
            <a:r>
              <a:rPr lang="en-GB" noProof="0" dirty="0"/>
              <a:t>SLIDE TITLE</a:t>
            </a:r>
          </a:p>
        </p:txBody>
      </p:sp>
      <p:sp>
        <p:nvSpPr>
          <p:cNvPr id="13" name="Espace réservé du texte 17"/>
          <p:cNvSpPr>
            <a:spLocks noGrp="1"/>
          </p:cNvSpPr>
          <p:nvPr>
            <p:ph type="body" sz="quarter" idx="13" hasCustomPrompt="1"/>
          </p:nvPr>
        </p:nvSpPr>
        <p:spPr>
          <a:xfrm>
            <a:off x="443039" y="676138"/>
            <a:ext cx="8207775" cy="471764"/>
          </a:xfrm>
        </p:spPr>
        <p:txBody>
          <a:bodyPr>
            <a:noAutofit/>
          </a:bodyPr>
          <a:lstStyle>
            <a:lvl1pPr marL="0" indent="0" algn="l">
              <a:buNone/>
              <a:defRPr sz="1600" cap="all" baseline="0">
                <a:solidFill>
                  <a:srgbClr val="00497E"/>
                </a:solidFill>
                <a:latin typeface="Brandon Text Medium" pitchFamily="34" charset="0"/>
                <a:ea typeface="Brandon Text Medium" pitchFamily="34" charset="0"/>
                <a:cs typeface="Brandon Text Medium" pitchFamily="34" charset="0"/>
              </a:defRPr>
            </a:lvl1pPr>
          </a:lstStyle>
          <a:p>
            <a:pPr lvl="0"/>
            <a:r>
              <a:rPr lang="en-GB" noProof="0" dirty="0"/>
              <a:t>SUBTITLE</a:t>
            </a:r>
          </a:p>
        </p:txBody>
      </p:sp>
      <p:sp>
        <p:nvSpPr>
          <p:cNvPr id="15" name="Espace réservé du texte 14"/>
          <p:cNvSpPr>
            <a:spLocks noGrp="1"/>
          </p:cNvSpPr>
          <p:nvPr>
            <p:ph type="body" sz="quarter" idx="14" hasCustomPrompt="1"/>
          </p:nvPr>
        </p:nvSpPr>
        <p:spPr>
          <a:xfrm>
            <a:off x="442913" y="1338263"/>
            <a:ext cx="8294687" cy="3144837"/>
          </a:xfrm>
        </p:spPr>
        <p:txBody>
          <a:bodyPr>
            <a:normAutofit/>
          </a:bodyPr>
          <a:lstStyle>
            <a:lvl1pPr marL="0" indent="0">
              <a:buNone/>
              <a:defRPr sz="1400">
                <a:latin typeface="Brandon Text Medium" pitchFamily="34" charset="0"/>
                <a:ea typeface="Brandon Text Medium" pitchFamily="34" charset="0"/>
                <a:cs typeface="Brandon Text Medium" pitchFamily="34" charset="0"/>
              </a:defRPr>
            </a:lvl1pPr>
          </a:lstStyle>
          <a:p>
            <a:pPr lvl="0"/>
            <a:r>
              <a:rPr lang="en-GB" noProof="0" dirty="0"/>
              <a:t>Your text</a:t>
            </a:r>
          </a:p>
        </p:txBody>
      </p:sp>
    </p:spTree>
    <p:extLst>
      <p:ext uri="{BB962C8B-B14F-4D97-AF65-F5344CB8AC3E}">
        <p14:creationId xmlns:p14="http://schemas.microsoft.com/office/powerpoint/2010/main" val="174234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079500" y="911892"/>
            <a:ext cx="3238500" cy="2136108"/>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592667" y="0"/>
            <a:ext cx="4978399" cy="1757650"/>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736600" y="0"/>
            <a:ext cx="533400" cy="282786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Titre 1"/>
          <p:cNvSpPr txBox="1">
            <a:spLocks/>
          </p:cNvSpPr>
          <p:nvPr userDrawn="1"/>
        </p:nvSpPr>
        <p:spPr>
          <a:xfrm>
            <a:off x="1113366" y="2195408"/>
            <a:ext cx="3175000" cy="764599"/>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r>
              <a:rPr lang="fr-FR" sz="2400" cap="all" baseline="0" dirty="0">
                <a:latin typeface="Brandon Text Medium" pitchFamily="34" charset="0"/>
              </a:rPr>
              <a:t>THANK YOU.</a:t>
            </a:r>
            <a:br>
              <a:rPr lang="fr-FR" sz="2400" cap="all" baseline="0" dirty="0">
                <a:latin typeface="Brandon Text Medium" pitchFamily="34" charset="0"/>
              </a:rPr>
            </a:br>
            <a:r>
              <a:rPr lang="fr-FR" sz="2000" b="0" cap="all" baseline="0" dirty="0">
                <a:solidFill>
                  <a:srgbClr val="F3B329"/>
                </a:solidFill>
                <a:latin typeface="Brandon Text Medium" pitchFamily="34" charset="0"/>
              </a:rPr>
              <a:t>ANY QUESTION?</a:t>
            </a:r>
            <a:endParaRPr lang="fr-FR" sz="2400" b="0" cap="all" baseline="0" dirty="0">
              <a:solidFill>
                <a:srgbClr val="F3B329"/>
              </a:solidFill>
              <a:latin typeface="Brandon Text Medium" pitchFamily="34" charset="0"/>
            </a:endParaRPr>
          </a:p>
        </p:txBody>
      </p:sp>
      <p:pic>
        <p:nvPicPr>
          <p:cNvPr id="7" name="Image 6"/>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Tree>
    <p:extLst>
      <p:ext uri="{BB962C8B-B14F-4D97-AF65-F5344CB8AC3E}">
        <p14:creationId xmlns:p14="http://schemas.microsoft.com/office/powerpoint/2010/main" val="190468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p:cNvSpPr/>
          <p:nvPr userDrawn="1"/>
        </p:nvSpPr>
        <p:spPr>
          <a:xfrm>
            <a:off x="491064" y="894087"/>
            <a:ext cx="6172200" cy="4249413"/>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3204302" y="0"/>
            <a:ext cx="3725662" cy="1813268"/>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Rectangle 4"/>
          <p:cNvSpPr/>
          <p:nvPr userDrawn="1"/>
        </p:nvSpPr>
        <p:spPr>
          <a:xfrm>
            <a:off x="275164" y="1343693"/>
            <a:ext cx="711200" cy="363728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
        <p:nvSpPr>
          <p:cNvPr id="8" name="Titre 1"/>
          <p:cNvSpPr txBox="1">
            <a:spLocks/>
          </p:cNvSpPr>
          <p:nvPr userDrawn="1"/>
        </p:nvSpPr>
        <p:spPr>
          <a:xfrm>
            <a:off x="3399364" y="798976"/>
            <a:ext cx="3175000" cy="899212"/>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pPr algn="l"/>
            <a:r>
              <a:rPr lang="fr-FR" sz="2400" dirty="0">
                <a:latin typeface="Brandon Text Medium" pitchFamily="34" charset="0"/>
              </a:rPr>
              <a:t>CONTACT</a:t>
            </a:r>
            <a:br>
              <a:rPr lang="fr-FR" sz="2400" dirty="0">
                <a:latin typeface="Brandon Text Medium" pitchFamily="34" charset="0"/>
              </a:rPr>
            </a:br>
            <a:r>
              <a:rPr lang="fr-FR" sz="2000" b="0" dirty="0">
                <a:solidFill>
                  <a:srgbClr val="F3B329"/>
                </a:solidFill>
                <a:latin typeface="Brandon Text Medium" pitchFamily="34" charset="0"/>
              </a:rPr>
              <a:t>REACH US</a:t>
            </a:r>
            <a:endParaRPr lang="fr-FR" sz="2400" b="0" dirty="0">
              <a:solidFill>
                <a:srgbClr val="F3B329"/>
              </a:solidFill>
              <a:latin typeface="Brandon Text Medium" pitchFamily="34" charset="0"/>
            </a:endParaRPr>
          </a:p>
        </p:txBody>
      </p:sp>
      <p:sp>
        <p:nvSpPr>
          <p:cNvPr id="16" name="Rectangle 15"/>
          <p:cNvSpPr/>
          <p:nvPr userDrawn="1"/>
        </p:nvSpPr>
        <p:spPr>
          <a:xfrm>
            <a:off x="1141529" y="3597374"/>
            <a:ext cx="5358701" cy="646331"/>
          </a:xfrm>
          <a:prstGeom prst="rect">
            <a:avLst/>
          </a:prstGeom>
        </p:spPr>
        <p:txBody>
          <a:bodyPr wrap="square">
            <a:spAutoFit/>
          </a:bodyPr>
          <a:lstStyle/>
          <a:p>
            <a:pPr algn="r"/>
            <a:r>
              <a:rPr lang="en-US" sz="1200" b="1" dirty="0">
                <a:solidFill>
                  <a:schemeClr val="bg1"/>
                </a:solidFill>
                <a:latin typeface="Brandon Text Medium" pitchFamily="34" charset="0"/>
                <a:ea typeface="Avenir Book" charset="0"/>
                <a:cs typeface="Avenir Book" charset="0"/>
              </a:rPr>
              <a:t>Project Director - </a:t>
            </a:r>
            <a:r>
              <a:rPr lang="en-US" sz="1200" dirty="0">
                <a:solidFill>
                  <a:schemeClr val="bg1"/>
                </a:solidFill>
                <a:latin typeface="Brandon Text Medium" pitchFamily="34" charset="0"/>
                <a:ea typeface="Avenir Book" charset="0"/>
                <a:cs typeface="Avenir Book" charset="0"/>
              </a:rPr>
              <a:t>Peter Petiet </a:t>
            </a:r>
            <a:r>
              <a:rPr lang="en-US" sz="1200" dirty="0">
                <a:solidFill>
                  <a:srgbClr val="F3B329"/>
                </a:solidFill>
                <a:latin typeface="Brandon Text Medium" pitchFamily="34" charset="0"/>
                <a:ea typeface="Avenir Book" charset="0"/>
                <a:cs typeface="Avenir Book" charset="0"/>
              </a:rPr>
              <a:t>peter.petiet@tno.nl</a:t>
            </a:r>
          </a:p>
          <a:p>
            <a:pPr algn="r"/>
            <a:r>
              <a:rPr lang="en-US" sz="1200" b="1" dirty="0">
                <a:solidFill>
                  <a:schemeClr val="bg1"/>
                </a:solidFill>
                <a:latin typeface="Brandon Text Medium" pitchFamily="34" charset="0"/>
                <a:ea typeface="Avenir Book" charset="0"/>
                <a:cs typeface="Avenir Book" charset="0"/>
              </a:rPr>
              <a:t>Project Technical Coordinator -</a:t>
            </a:r>
            <a:r>
              <a:rPr lang="en-US" sz="1200" dirty="0">
                <a:solidFill>
                  <a:schemeClr val="bg1"/>
                </a:solidFill>
                <a:latin typeface="Brandon Text Medium" pitchFamily="34" charset="0"/>
                <a:ea typeface="Avenir Book" charset="0"/>
                <a:cs typeface="Avenir Book" charset="0"/>
              </a:rPr>
              <a:t> Marcel van Berlo </a:t>
            </a:r>
            <a:r>
              <a:rPr lang="en-US" sz="1200" dirty="0">
                <a:solidFill>
                  <a:srgbClr val="F3B329"/>
                </a:solidFill>
                <a:latin typeface="Brandon Text Medium" pitchFamily="34" charset="0"/>
                <a:ea typeface="Avenir Book" charset="0"/>
                <a:cs typeface="Avenir Book" charset="0"/>
              </a:rPr>
              <a:t>marcel.vanberlo@tno.nl</a:t>
            </a:r>
          </a:p>
          <a:p>
            <a:pPr algn="r"/>
            <a:r>
              <a:rPr lang="en-US" sz="1200" b="1" dirty="0">
                <a:solidFill>
                  <a:schemeClr val="bg1"/>
                </a:solidFill>
                <a:latin typeface="Brandon Text Medium" pitchFamily="34" charset="0"/>
                <a:ea typeface="Avenir Book" charset="0"/>
                <a:cs typeface="Avenir Book" charset="0"/>
              </a:rPr>
              <a:t>External Cooperation Manager -</a:t>
            </a:r>
            <a:r>
              <a:rPr lang="en-US" sz="1200" dirty="0">
                <a:solidFill>
                  <a:schemeClr val="bg1"/>
                </a:solidFill>
                <a:latin typeface="Brandon Text Medium" pitchFamily="34" charset="0"/>
                <a:ea typeface="Avenir Book" charset="0"/>
                <a:cs typeface="Avenir Book" charset="0"/>
              </a:rPr>
              <a:t> Michael Löscher </a:t>
            </a:r>
            <a:r>
              <a:rPr lang="en-US" sz="1200" dirty="0">
                <a:solidFill>
                  <a:srgbClr val="F3B329"/>
                </a:solidFill>
                <a:latin typeface="Brandon Text Medium" pitchFamily="34" charset="0"/>
                <a:ea typeface="Avenir Book" charset="0"/>
                <a:cs typeface="Avenir Book" charset="0"/>
              </a:rPr>
              <a:t>loescher@arttic.eu</a:t>
            </a:r>
          </a:p>
        </p:txBody>
      </p:sp>
      <p:pic>
        <p:nvPicPr>
          <p:cNvPr id="17" name="Image 16">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52177" y="2363740"/>
            <a:ext cx="547607" cy="547607"/>
          </a:xfrm>
          <a:prstGeom prst="rect">
            <a:avLst/>
          </a:prstGeom>
        </p:spPr>
      </p:pic>
      <p:pic>
        <p:nvPicPr>
          <p:cNvPr id="18" name="Image 17">
            <a:hlinkClick r:id="rId5"/>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90355" y="2385454"/>
            <a:ext cx="442913" cy="442913"/>
          </a:xfrm>
          <a:prstGeom prst="rect">
            <a:avLst/>
          </a:prstGeom>
        </p:spPr>
      </p:pic>
      <p:pic>
        <p:nvPicPr>
          <p:cNvPr id="19" name="Image 18">
            <a:hlinkClick r:id="rId7"/>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157769" y="2385105"/>
            <a:ext cx="467341" cy="467341"/>
          </a:xfrm>
          <a:prstGeom prst="rect">
            <a:avLst/>
          </a:prstGeom>
        </p:spPr>
      </p:pic>
      <p:sp>
        <p:nvSpPr>
          <p:cNvPr id="20" name="Rectangle 19">
            <a:hlinkClick r:id="rId3"/>
          </p:cNvPr>
          <p:cNvSpPr/>
          <p:nvPr userDrawn="1"/>
        </p:nvSpPr>
        <p:spPr>
          <a:xfrm>
            <a:off x="1468267" y="2920643"/>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a:t>
            </a:r>
            <a:r>
              <a:rPr lang="en-US" sz="1200" dirty="0" err="1">
                <a:solidFill>
                  <a:srgbClr val="F3B329"/>
                </a:solidFill>
                <a:latin typeface="Brandon Text Medium" pitchFamily="34" charset="0"/>
                <a:ea typeface="Avenir Book" charset="0"/>
                <a:cs typeface="Avenir Book" charset="0"/>
              </a:rPr>
              <a:t>driver_project</a:t>
            </a:r>
            <a:endParaRPr lang="en-US" sz="1200" dirty="0">
              <a:solidFill>
                <a:srgbClr val="F3B329"/>
              </a:solidFill>
              <a:latin typeface="Brandon Text Medium" pitchFamily="34" charset="0"/>
              <a:ea typeface="Avenir Book" charset="0"/>
              <a:cs typeface="Avenir Book" charset="0"/>
            </a:endParaRPr>
          </a:p>
        </p:txBody>
      </p:sp>
      <p:sp>
        <p:nvSpPr>
          <p:cNvPr id="21" name="Rectangle 20">
            <a:hlinkClick r:id="rId7"/>
          </p:cNvPr>
          <p:cNvSpPr/>
          <p:nvPr userDrawn="1"/>
        </p:nvSpPr>
        <p:spPr>
          <a:xfrm>
            <a:off x="4576925" y="2928381"/>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Driver Project</a:t>
            </a:r>
          </a:p>
        </p:txBody>
      </p:sp>
      <p:sp>
        <p:nvSpPr>
          <p:cNvPr id="22" name="Rectangle 21">
            <a:hlinkClick r:id="rId5"/>
          </p:cNvPr>
          <p:cNvSpPr/>
          <p:nvPr userDrawn="1"/>
        </p:nvSpPr>
        <p:spPr>
          <a:xfrm>
            <a:off x="3097297" y="2861893"/>
            <a:ext cx="1629030" cy="461665"/>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Groups:</a:t>
            </a:r>
          </a:p>
          <a:p>
            <a:pPr algn="ctr"/>
            <a:r>
              <a:rPr lang="en-US" sz="1200" dirty="0">
                <a:solidFill>
                  <a:srgbClr val="F3B329"/>
                </a:solidFill>
                <a:latin typeface="Brandon Text Medium" pitchFamily="34" charset="0"/>
                <a:ea typeface="Avenir Book" charset="0"/>
                <a:cs typeface="Avenir Book" charset="0"/>
              </a:rPr>
              <a:t>Driver Project</a:t>
            </a:r>
          </a:p>
        </p:txBody>
      </p:sp>
      <p:pic>
        <p:nvPicPr>
          <p:cNvPr id="25" name="Image 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33746" y="4643622"/>
            <a:ext cx="482146" cy="322742"/>
          </a:xfrm>
          <a:prstGeom prst="rect">
            <a:avLst/>
          </a:prstGeom>
        </p:spPr>
      </p:pic>
      <p:sp>
        <p:nvSpPr>
          <p:cNvPr id="26" name="ZoneTexte 3"/>
          <p:cNvSpPr txBox="1"/>
          <p:nvPr userDrawn="1"/>
        </p:nvSpPr>
        <p:spPr>
          <a:xfrm>
            <a:off x="1467155" y="4582143"/>
            <a:ext cx="5128325" cy="46166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800" dirty="0">
                <a:solidFill>
                  <a:schemeClr val="bg1"/>
                </a:solidFill>
              </a:rPr>
              <a:t>This project has received funding from the European Union’s Seventh Framework </a:t>
            </a:r>
            <a:r>
              <a:rPr lang="en-US" sz="800" dirty="0" err="1">
                <a:solidFill>
                  <a:schemeClr val="bg1"/>
                </a:solidFill>
              </a:rPr>
              <a:t>Programme</a:t>
            </a:r>
            <a:r>
              <a:rPr lang="en-US" sz="800" dirty="0">
                <a:solidFill>
                  <a:schemeClr val="bg1"/>
                </a:solidFill>
              </a:rPr>
              <a:t> for research, technological development and demonstration under grant agreement n° 607798. The information and views  set out in this presentation are those</a:t>
            </a:r>
            <a:r>
              <a:rPr lang="en-US" sz="800" baseline="0" dirty="0">
                <a:solidFill>
                  <a:schemeClr val="bg1"/>
                </a:solidFill>
              </a:rPr>
              <a:t> of the author(s) and do not necessarily reflect  the official opinion of the European  Union</a:t>
            </a:r>
            <a:endParaRPr lang="en-US" sz="800" dirty="0">
              <a:solidFill>
                <a:schemeClr val="bg1"/>
              </a:solidFill>
            </a:endParaRPr>
          </a:p>
        </p:txBody>
      </p:sp>
    </p:spTree>
    <p:extLst>
      <p:ext uri="{BB962C8B-B14F-4D97-AF65-F5344CB8AC3E}">
        <p14:creationId xmlns:p14="http://schemas.microsoft.com/office/powerpoint/2010/main" val="107502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94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 name="Rectangle 4"/>
          <p:cNvSpPr/>
          <p:nvPr userDrawn="1"/>
        </p:nvSpPr>
        <p:spPr>
          <a:xfrm>
            <a:off x="237067" y="2578100"/>
            <a:ext cx="6617205" cy="2565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6" name="Rectangle 5"/>
          <p:cNvSpPr/>
          <p:nvPr userDrawn="1"/>
        </p:nvSpPr>
        <p:spPr>
          <a:xfrm>
            <a:off x="118532" y="4388479"/>
            <a:ext cx="8606367" cy="755022"/>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3521" y="70490"/>
            <a:ext cx="3687779" cy="1658229"/>
          </a:xfrm>
          <a:prstGeom prst="rect">
            <a:avLst/>
          </a:prstGeom>
        </p:spPr>
      </p:pic>
      <p:sp>
        <p:nvSpPr>
          <p:cNvPr id="10" name="Rectangle 9"/>
          <p:cNvSpPr/>
          <p:nvPr userDrawn="1"/>
        </p:nvSpPr>
        <p:spPr>
          <a:xfrm>
            <a:off x="431801" y="2298700"/>
            <a:ext cx="566173" cy="28448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4" name="Titre 1"/>
          <p:cNvSpPr>
            <a:spLocks noGrp="1"/>
          </p:cNvSpPr>
          <p:nvPr>
            <p:ph type="title" hasCustomPrompt="1"/>
          </p:nvPr>
        </p:nvSpPr>
        <p:spPr>
          <a:xfrm>
            <a:off x="997975" y="2652224"/>
            <a:ext cx="5856297" cy="1317154"/>
          </a:xfrm>
        </p:spPr>
        <p:txBody>
          <a:bodyPr anchor="b">
            <a:normAutofit/>
          </a:bodyPr>
          <a:lstStyle>
            <a:lvl1pPr algn="l">
              <a:defRPr sz="2400" b="1" cap="all" baseline="0">
                <a:solidFill>
                  <a:schemeClr val="bg1"/>
                </a:solidFill>
                <a:latin typeface="Brandon Text Medium" pitchFamily="34" charset="0"/>
                <a:ea typeface="Brandon Text Medium" pitchFamily="34" charset="0"/>
                <a:cs typeface="Brandon Text Medium" pitchFamily="34" charset="0"/>
              </a:defRPr>
            </a:lvl1pPr>
          </a:lstStyle>
          <a:p>
            <a:r>
              <a:rPr lang="en-GB" noProof="0" dirty="0"/>
              <a:t>PRESENTATION TITLE</a:t>
            </a:r>
          </a:p>
        </p:txBody>
      </p:sp>
      <p:sp>
        <p:nvSpPr>
          <p:cNvPr id="15" name="Espace réservé du texte 17"/>
          <p:cNvSpPr>
            <a:spLocks noGrp="1"/>
          </p:cNvSpPr>
          <p:nvPr>
            <p:ph type="body" sz="quarter" idx="13" hasCustomPrompt="1"/>
          </p:nvPr>
        </p:nvSpPr>
        <p:spPr>
          <a:xfrm>
            <a:off x="997974" y="3891397"/>
            <a:ext cx="6639325" cy="497082"/>
          </a:xfrm>
        </p:spPr>
        <p:txBody>
          <a:bodyPr>
            <a:noAutofit/>
          </a:bodyPr>
          <a:lstStyle>
            <a:lvl1pPr marL="0" indent="0" algn="l">
              <a:buNone/>
              <a:defRPr sz="1600" cap="all" baseline="0">
                <a:solidFill>
                  <a:srgbClr val="F3B329"/>
                </a:solidFill>
                <a:latin typeface="Brandon Text Medium" pitchFamily="34" charset="0"/>
                <a:ea typeface="Brandon Text Medium" pitchFamily="34" charset="0"/>
                <a:cs typeface="Brandon Text Medium" pitchFamily="34" charset="0"/>
              </a:defRPr>
            </a:lvl1pPr>
          </a:lstStyle>
          <a:p>
            <a:pPr lvl="0"/>
            <a:r>
              <a:rPr lang="en-GB" noProof="0" dirty="0"/>
              <a:t>SUBTITLE</a:t>
            </a:r>
            <a:r>
              <a:rPr lang="fr-FR" dirty="0"/>
              <a:t> </a:t>
            </a:r>
            <a:r>
              <a:rPr lang="mr-IN" dirty="0"/>
              <a:t>–</a:t>
            </a:r>
            <a:r>
              <a:rPr lang="fr-FR" dirty="0"/>
              <a:t> SP9X</a:t>
            </a:r>
          </a:p>
        </p:txBody>
      </p:sp>
      <p:sp>
        <p:nvSpPr>
          <p:cNvPr id="19" name="Espace réservé du texte 18"/>
          <p:cNvSpPr>
            <a:spLocks noGrp="1"/>
          </p:cNvSpPr>
          <p:nvPr>
            <p:ph type="body" sz="quarter" idx="14" hasCustomPrompt="1"/>
          </p:nvPr>
        </p:nvSpPr>
        <p:spPr>
          <a:xfrm>
            <a:off x="1192708" y="4388479"/>
            <a:ext cx="7532191" cy="399818"/>
          </a:xfrm>
        </p:spPr>
        <p:txBody>
          <a:bodyPr anchor="b">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Author name, Organisation</a:t>
            </a:r>
          </a:p>
        </p:txBody>
      </p:sp>
      <p:sp>
        <p:nvSpPr>
          <p:cNvPr id="20" name="Espace réservé du texte 18"/>
          <p:cNvSpPr>
            <a:spLocks noGrp="1"/>
          </p:cNvSpPr>
          <p:nvPr>
            <p:ph type="body" sz="quarter" idx="15" hasCustomPrompt="1"/>
          </p:nvPr>
        </p:nvSpPr>
        <p:spPr>
          <a:xfrm>
            <a:off x="1192708" y="4793359"/>
            <a:ext cx="7532191" cy="350142"/>
          </a:xfrm>
        </p:spPr>
        <p:txBody>
          <a:bodyPr anchor="t">
            <a:noAutofit/>
          </a:bodyPr>
          <a:lstStyle>
            <a:lvl1pPr marL="0" indent="0" algn="r">
              <a:buNone/>
              <a:defRPr sz="1200" baseline="0">
                <a:solidFill>
                  <a:schemeClr val="bg1"/>
                </a:solidFill>
                <a:latin typeface="Brandon Text Medium" pitchFamily="34" charset="0"/>
                <a:ea typeface="Brandon Text Medium" pitchFamily="34" charset="0"/>
                <a:cs typeface="Brandon Text Medium" pitchFamily="34" charset="0"/>
              </a:defRPr>
            </a:lvl1pPr>
          </a:lstStyle>
          <a:p>
            <a:pPr lvl="0"/>
            <a:r>
              <a:rPr lang="en-GB" noProof="0" dirty="0"/>
              <a:t>Date - Location</a:t>
            </a:r>
          </a:p>
        </p:txBody>
      </p:sp>
    </p:spTree>
    <p:extLst>
      <p:ext uri="{BB962C8B-B14F-4D97-AF65-F5344CB8AC3E}">
        <p14:creationId xmlns:p14="http://schemas.microsoft.com/office/powerpoint/2010/main" val="293307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1" y="4483100"/>
            <a:ext cx="622299" cy="660401"/>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3" name="Rectangle 2"/>
          <p:cNvSpPr/>
          <p:nvPr userDrawn="1"/>
        </p:nvSpPr>
        <p:spPr>
          <a:xfrm>
            <a:off x="0" y="4902200"/>
            <a:ext cx="8255000" cy="241301"/>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6" name="Espace réservé du pied de page 4"/>
          <p:cNvSpPr>
            <a:spLocks noGrp="1"/>
          </p:cNvSpPr>
          <p:nvPr>
            <p:ph type="ftr" sz="quarter" idx="3"/>
          </p:nvPr>
        </p:nvSpPr>
        <p:spPr>
          <a:xfrm>
            <a:off x="628650" y="4902199"/>
            <a:ext cx="7626350" cy="241301"/>
          </a:xfrm>
          <a:prstGeom prst="rect">
            <a:avLst/>
          </a:prstGeom>
        </p:spPr>
        <p:txBody>
          <a:bodyPr vert="horz" lIns="91440" tIns="45720" rIns="91440" bIns="45720" rtlCol="0" anchor="ctr"/>
          <a:lstStyle>
            <a:lvl1pPr algn="r">
              <a:defRPr sz="1000">
                <a:solidFill>
                  <a:schemeClr val="bg1"/>
                </a:solidFill>
                <a:latin typeface="Brandon Text Medium" pitchFamily="34" charset="0"/>
              </a:defRPr>
            </a:lvl1pPr>
          </a:lstStyle>
          <a:p>
            <a:r>
              <a:rPr lang="fr-FR" dirty="0">
                <a:solidFill>
                  <a:prstClr val="white"/>
                </a:solidFill>
              </a:rPr>
              <a:t>DRIVER+ Project</a:t>
            </a:r>
          </a:p>
        </p:txBody>
      </p:sp>
      <p:sp>
        <p:nvSpPr>
          <p:cNvPr id="7" name="Espace réservé du numéro de diapositive 5"/>
          <p:cNvSpPr>
            <a:spLocks noGrp="1"/>
          </p:cNvSpPr>
          <p:nvPr>
            <p:ph type="sldNum" sz="quarter" idx="4"/>
          </p:nvPr>
        </p:nvSpPr>
        <p:spPr>
          <a:xfrm>
            <a:off x="163569" y="4483101"/>
            <a:ext cx="458731" cy="387816"/>
          </a:xfrm>
          <a:prstGeom prst="rect">
            <a:avLst/>
          </a:prstGeom>
        </p:spPr>
        <p:txBody>
          <a:bodyPr vert="horz" lIns="91440" tIns="45720" rIns="91440" bIns="45720" rtlCol="0" anchor="ctr"/>
          <a:lstStyle>
            <a:lvl1pPr algn="ctr">
              <a:defRPr sz="1000">
                <a:solidFill>
                  <a:schemeClr val="bg1"/>
                </a:solidFill>
                <a:latin typeface="Brandon Text Medium" pitchFamily="34" charset="0"/>
              </a:defRPr>
            </a:lvl1pPr>
          </a:lstStyle>
          <a:p>
            <a:fld id="{F3F4C4A7-A8A2-774E-9968-91CCA6FE0429}" type="slidenum">
              <a:rPr lang="fr-FR" smtClean="0">
                <a:solidFill>
                  <a:prstClr val="white"/>
                </a:solidFill>
              </a:rPr>
              <a:pPr/>
              <a:t>‹#›</a:t>
            </a:fld>
            <a:endParaRPr lang="fr-FR" dirty="0">
              <a:solidFill>
                <a:prstClr val="white"/>
              </a:solidFill>
            </a:endParaRPr>
          </a:p>
        </p:txBody>
      </p:sp>
      <p:sp>
        <p:nvSpPr>
          <p:cNvPr id="8" name="Rectangle 7"/>
          <p:cNvSpPr/>
          <p:nvPr userDrawn="1"/>
        </p:nvSpPr>
        <p:spPr>
          <a:xfrm>
            <a:off x="0" y="4368800"/>
            <a:ext cx="157219" cy="774701"/>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9" name="Rectangle 8"/>
          <p:cNvSpPr/>
          <p:nvPr userDrawn="1"/>
        </p:nvSpPr>
        <p:spPr>
          <a:xfrm>
            <a:off x="8877300" y="1"/>
            <a:ext cx="266700" cy="355599"/>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0" name="Rectangle 9"/>
          <p:cNvSpPr/>
          <p:nvPr userDrawn="1"/>
        </p:nvSpPr>
        <p:spPr>
          <a:xfrm>
            <a:off x="8737600" y="-12699"/>
            <a:ext cx="406400" cy="139699"/>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1" name="Rectangle 10"/>
          <p:cNvSpPr/>
          <p:nvPr userDrawn="1"/>
        </p:nvSpPr>
        <p:spPr>
          <a:xfrm>
            <a:off x="9042400" y="-12699"/>
            <a:ext cx="101600" cy="457199"/>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12" name="Titre 1"/>
          <p:cNvSpPr>
            <a:spLocks noGrp="1"/>
          </p:cNvSpPr>
          <p:nvPr>
            <p:ph type="title" hasCustomPrompt="1"/>
          </p:nvPr>
        </p:nvSpPr>
        <p:spPr>
          <a:xfrm>
            <a:off x="443039" y="135467"/>
            <a:ext cx="8207775" cy="587142"/>
          </a:xfrm>
          <a:prstGeom prst="rect">
            <a:avLst/>
          </a:prstGeom>
        </p:spPr>
        <p:txBody>
          <a:bodyPr anchor="b">
            <a:normAutofit/>
          </a:bodyPr>
          <a:lstStyle>
            <a:lvl1pPr algn="l">
              <a:defRPr sz="2400" b="1" cap="all" baseline="0">
                <a:solidFill>
                  <a:srgbClr val="F3B329"/>
                </a:solidFill>
                <a:latin typeface="Brandon Text Medium" pitchFamily="34" charset="0"/>
                <a:ea typeface="Brandon Text Medium" pitchFamily="34" charset="0"/>
                <a:cs typeface="Brandon Text Medium" pitchFamily="34" charset="0"/>
              </a:defRPr>
            </a:lvl1pPr>
          </a:lstStyle>
          <a:p>
            <a:r>
              <a:rPr lang="en-GB" noProof="0" dirty="0"/>
              <a:t>SLIDE TITLE</a:t>
            </a:r>
          </a:p>
        </p:txBody>
      </p:sp>
      <p:sp>
        <p:nvSpPr>
          <p:cNvPr id="13" name="Espace réservé du texte 17"/>
          <p:cNvSpPr>
            <a:spLocks noGrp="1"/>
          </p:cNvSpPr>
          <p:nvPr>
            <p:ph type="body" sz="quarter" idx="13" hasCustomPrompt="1"/>
          </p:nvPr>
        </p:nvSpPr>
        <p:spPr>
          <a:xfrm>
            <a:off x="443039" y="676138"/>
            <a:ext cx="8207775" cy="471764"/>
          </a:xfrm>
        </p:spPr>
        <p:txBody>
          <a:bodyPr>
            <a:noAutofit/>
          </a:bodyPr>
          <a:lstStyle>
            <a:lvl1pPr marL="0" indent="0" algn="l">
              <a:buNone/>
              <a:defRPr sz="1600" cap="all" baseline="0">
                <a:solidFill>
                  <a:srgbClr val="00497E"/>
                </a:solidFill>
                <a:latin typeface="Brandon Text Medium" pitchFamily="34" charset="0"/>
                <a:ea typeface="Brandon Text Medium" pitchFamily="34" charset="0"/>
                <a:cs typeface="Brandon Text Medium" pitchFamily="34" charset="0"/>
              </a:defRPr>
            </a:lvl1pPr>
          </a:lstStyle>
          <a:p>
            <a:pPr lvl="0"/>
            <a:r>
              <a:rPr lang="en-GB" noProof="0" dirty="0"/>
              <a:t>SUBTITLE</a:t>
            </a:r>
          </a:p>
        </p:txBody>
      </p:sp>
      <p:sp>
        <p:nvSpPr>
          <p:cNvPr id="15" name="Espace réservé du texte 14"/>
          <p:cNvSpPr>
            <a:spLocks noGrp="1"/>
          </p:cNvSpPr>
          <p:nvPr>
            <p:ph type="body" sz="quarter" idx="14" hasCustomPrompt="1"/>
          </p:nvPr>
        </p:nvSpPr>
        <p:spPr>
          <a:xfrm>
            <a:off x="442913" y="1338263"/>
            <a:ext cx="8294687" cy="3144837"/>
          </a:xfrm>
        </p:spPr>
        <p:txBody>
          <a:bodyPr>
            <a:normAutofit/>
          </a:bodyPr>
          <a:lstStyle>
            <a:lvl1pPr marL="0" indent="0">
              <a:buNone/>
              <a:defRPr sz="1400">
                <a:latin typeface="Brandon Text Medium" pitchFamily="34" charset="0"/>
                <a:ea typeface="Brandon Text Medium" pitchFamily="34" charset="0"/>
                <a:cs typeface="Brandon Text Medium" pitchFamily="34" charset="0"/>
              </a:defRPr>
            </a:lvl1pPr>
          </a:lstStyle>
          <a:p>
            <a:pPr lvl="0"/>
            <a:r>
              <a:rPr lang="en-GB" noProof="0" dirty="0"/>
              <a:t>Your text</a:t>
            </a:r>
          </a:p>
        </p:txBody>
      </p:sp>
    </p:spTree>
    <p:extLst>
      <p:ext uri="{BB962C8B-B14F-4D97-AF65-F5344CB8AC3E}">
        <p14:creationId xmlns:p14="http://schemas.microsoft.com/office/powerpoint/2010/main" val="414055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079500" y="911892"/>
            <a:ext cx="3238500" cy="2136108"/>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 name="Rectangle 3"/>
          <p:cNvSpPr/>
          <p:nvPr userDrawn="1"/>
        </p:nvSpPr>
        <p:spPr>
          <a:xfrm>
            <a:off x="592667" y="0"/>
            <a:ext cx="4978399" cy="1757650"/>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5" name="Rectangle 4"/>
          <p:cNvSpPr/>
          <p:nvPr userDrawn="1"/>
        </p:nvSpPr>
        <p:spPr>
          <a:xfrm>
            <a:off x="736600" y="0"/>
            <a:ext cx="533400" cy="282786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6" name="Titre 1"/>
          <p:cNvSpPr txBox="1">
            <a:spLocks/>
          </p:cNvSpPr>
          <p:nvPr userDrawn="1"/>
        </p:nvSpPr>
        <p:spPr>
          <a:xfrm>
            <a:off x="1113366" y="2195408"/>
            <a:ext cx="3175000" cy="764599"/>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r>
              <a:rPr lang="fr-FR" sz="2400" cap="all" dirty="0">
                <a:solidFill>
                  <a:prstClr val="white"/>
                </a:solidFill>
                <a:latin typeface="Brandon Text Medium" pitchFamily="34" charset="0"/>
              </a:rPr>
              <a:t>THANK YOU.</a:t>
            </a:r>
            <a:br>
              <a:rPr lang="fr-FR" sz="2400" cap="all" dirty="0">
                <a:solidFill>
                  <a:prstClr val="white"/>
                </a:solidFill>
                <a:latin typeface="Brandon Text Medium" pitchFamily="34" charset="0"/>
              </a:rPr>
            </a:br>
            <a:r>
              <a:rPr lang="fr-FR" sz="2000" b="0" cap="all" dirty="0">
                <a:solidFill>
                  <a:srgbClr val="F3B329"/>
                </a:solidFill>
                <a:latin typeface="Brandon Text Medium" pitchFamily="34" charset="0"/>
              </a:rPr>
              <a:t>ANY QUESTION?</a:t>
            </a:r>
            <a:endParaRPr lang="fr-FR" sz="2400" b="0" cap="all" dirty="0">
              <a:solidFill>
                <a:srgbClr val="F3B329"/>
              </a:solidFill>
              <a:latin typeface="Brandon Text Medium" pitchFamily="34" charset="0"/>
            </a:endParaRPr>
          </a:p>
        </p:txBody>
      </p:sp>
      <p:pic>
        <p:nvPicPr>
          <p:cNvPr id="7" name="Image 6"/>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Tree>
    <p:extLst>
      <p:ext uri="{BB962C8B-B14F-4D97-AF65-F5344CB8AC3E}">
        <p14:creationId xmlns:p14="http://schemas.microsoft.com/office/powerpoint/2010/main" val="381397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tangle 2"/>
          <p:cNvSpPr/>
          <p:nvPr userDrawn="1"/>
        </p:nvSpPr>
        <p:spPr>
          <a:xfrm>
            <a:off x="491064" y="894087"/>
            <a:ext cx="6172200" cy="4249413"/>
          </a:xfrm>
          <a:prstGeom prst="rect">
            <a:avLst/>
          </a:prstGeom>
          <a:solidFill>
            <a:srgbClr val="0534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4" name="Rectangle 3"/>
          <p:cNvSpPr/>
          <p:nvPr userDrawn="1"/>
        </p:nvSpPr>
        <p:spPr>
          <a:xfrm>
            <a:off x="3204302" y="0"/>
            <a:ext cx="3725662" cy="1813268"/>
          </a:xfrm>
          <a:prstGeom prst="rect">
            <a:avLst/>
          </a:prstGeom>
          <a:solidFill>
            <a:srgbClr val="0049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5" name="Rectangle 4"/>
          <p:cNvSpPr/>
          <p:nvPr userDrawn="1"/>
        </p:nvSpPr>
        <p:spPr>
          <a:xfrm>
            <a:off x="275164" y="1343693"/>
            <a:ext cx="711200" cy="3637287"/>
          </a:xfrm>
          <a:prstGeom prst="rect">
            <a:avLst/>
          </a:prstGeom>
          <a:solidFill>
            <a:srgbClr val="F3B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pic>
        <p:nvPicPr>
          <p:cNvPr id="6" name="Image 5"/>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7018865" y="3637287"/>
            <a:ext cx="1872450" cy="1506213"/>
          </a:xfrm>
          <a:prstGeom prst="rect">
            <a:avLst/>
          </a:prstGeom>
        </p:spPr>
      </p:pic>
      <p:sp>
        <p:nvSpPr>
          <p:cNvPr id="8" name="Titre 1"/>
          <p:cNvSpPr txBox="1">
            <a:spLocks/>
          </p:cNvSpPr>
          <p:nvPr userDrawn="1"/>
        </p:nvSpPr>
        <p:spPr>
          <a:xfrm>
            <a:off x="3399364" y="798976"/>
            <a:ext cx="3175000" cy="899212"/>
          </a:xfrm>
          <a:prstGeom prst="rect">
            <a:avLst/>
          </a:prstGeom>
        </p:spPr>
        <p:txBody>
          <a:bodyPr anchor="b">
            <a:normAutofit/>
          </a:bodyPr>
          <a:lstStyle>
            <a:lvl1pPr algn="r" defTabSz="457200" rtl="0" eaLnBrk="1" latinLnBrk="0" hangingPunct="1">
              <a:spcBef>
                <a:spcPct val="0"/>
              </a:spcBef>
              <a:buNone/>
              <a:defRPr sz="3200" b="1" kern="1200">
                <a:solidFill>
                  <a:schemeClr val="bg1"/>
                </a:solidFill>
                <a:latin typeface="Avenir Book" charset="0"/>
                <a:ea typeface="Avenir Book" charset="0"/>
                <a:cs typeface="Avenir Book" charset="0"/>
              </a:defRPr>
            </a:lvl1pPr>
          </a:lstStyle>
          <a:p>
            <a:pPr algn="l"/>
            <a:r>
              <a:rPr lang="fr-FR" sz="2400" dirty="0">
                <a:solidFill>
                  <a:prstClr val="white"/>
                </a:solidFill>
                <a:latin typeface="Brandon Text Medium" pitchFamily="34" charset="0"/>
              </a:rPr>
              <a:t>CONTACT</a:t>
            </a:r>
            <a:br>
              <a:rPr lang="fr-FR" sz="2400" dirty="0">
                <a:solidFill>
                  <a:prstClr val="white"/>
                </a:solidFill>
                <a:latin typeface="Brandon Text Medium" pitchFamily="34" charset="0"/>
              </a:rPr>
            </a:br>
            <a:r>
              <a:rPr lang="fr-FR" sz="2000" b="0" dirty="0">
                <a:solidFill>
                  <a:srgbClr val="F3B329"/>
                </a:solidFill>
                <a:latin typeface="Brandon Text Medium" pitchFamily="34" charset="0"/>
              </a:rPr>
              <a:t>REACH US</a:t>
            </a:r>
            <a:endParaRPr lang="fr-FR" sz="2400" b="0" dirty="0">
              <a:solidFill>
                <a:srgbClr val="F3B329"/>
              </a:solidFill>
              <a:latin typeface="Brandon Text Medium" pitchFamily="34" charset="0"/>
            </a:endParaRPr>
          </a:p>
        </p:txBody>
      </p:sp>
      <p:sp>
        <p:nvSpPr>
          <p:cNvPr id="16" name="Rectangle 15"/>
          <p:cNvSpPr/>
          <p:nvPr userDrawn="1"/>
        </p:nvSpPr>
        <p:spPr>
          <a:xfrm>
            <a:off x="1141529" y="3597374"/>
            <a:ext cx="5358701" cy="646331"/>
          </a:xfrm>
          <a:prstGeom prst="rect">
            <a:avLst/>
          </a:prstGeom>
        </p:spPr>
        <p:txBody>
          <a:bodyPr wrap="square">
            <a:spAutoFit/>
          </a:bodyPr>
          <a:lstStyle/>
          <a:p>
            <a:pPr algn="r"/>
            <a:r>
              <a:rPr lang="en-US" sz="1200" b="1" dirty="0">
                <a:solidFill>
                  <a:prstClr val="white"/>
                </a:solidFill>
                <a:latin typeface="Brandon Text Medium" pitchFamily="34" charset="0"/>
                <a:ea typeface="Avenir Book" charset="0"/>
                <a:cs typeface="Avenir Book" charset="0"/>
              </a:rPr>
              <a:t>Solution Trainer – </a:t>
            </a:r>
            <a:r>
              <a:rPr lang="en-US" sz="1200" dirty="0">
                <a:solidFill>
                  <a:prstClr val="white"/>
                </a:solidFill>
                <a:latin typeface="Brandon Text Medium" pitchFamily="34" charset="0"/>
                <a:ea typeface="Avenir Book" charset="0"/>
                <a:cs typeface="Avenir Book" charset="0"/>
              </a:rPr>
              <a:t>Ronald Nippold </a:t>
            </a:r>
            <a:r>
              <a:rPr lang="en-US" sz="1200" dirty="0">
                <a:solidFill>
                  <a:srgbClr val="F3B329"/>
                </a:solidFill>
                <a:latin typeface="Brandon Text Medium" pitchFamily="34" charset="0"/>
                <a:ea typeface="Avenir Book" charset="0"/>
                <a:cs typeface="Avenir Book" charset="0"/>
              </a:rPr>
              <a:t>ronald.nippold@dlr.de</a:t>
            </a:r>
          </a:p>
          <a:p>
            <a:pPr algn="r"/>
            <a:r>
              <a:rPr lang="en-US" sz="1200" b="1" dirty="0">
                <a:solidFill>
                  <a:prstClr val="white"/>
                </a:solidFill>
                <a:latin typeface="Brandon Text Medium" pitchFamily="34" charset="0"/>
                <a:ea typeface="Avenir Book" charset="0"/>
                <a:cs typeface="Avenir Book" charset="0"/>
              </a:rPr>
              <a:t>Solution Trainer/Technical contact –</a:t>
            </a:r>
            <a:r>
              <a:rPr lang="en-US" sz="1200" dirty="0">
                <a:solidFill>
                  <a:prstClr val="white"/>
                </a:solidFill>
                <a:latin typeface="Brandon Text Medium" pitchFamily="34" charset="0"/>
                <a:ea typeface="Avenir Book" charset="0"/>
                <a:cs typeface="Avenir Book" charset="0"/>
              </a:rPr>
              <a:t> Eric Neidhardt </a:t>
            </a:r>
            <a:r>
              <a:rPr lang="en-US" sz="1200" dirty="0">
                <a:solidFill>
                  <a:srgbClr val="F3B329"/>
                </a:solidFill>
                <a:latin typeface="Brandon Text Medium" pitchFamily="34" charset="0"/>
                <a:ea typeface="Avenir Book" charset="0"/>
                <a:cs typeface="Avenir Book" charset="0"/>
              </a:rPr>
              <a:t>eric.neidhardt@dlr.de</a:t>
            </a:r>
          </a:p>
          <a:p>
            <a:pPr algn="r"/>
            <a:r>
              <a:rPr lang="en-US" sz="1200" b="1" dirty="0">
                <a:solidFill>
                  <a:prstClr val="white"/>
                </a:solidFill>
                <a:latin typeface="Brandon Text Medium" pitchFamily="34" charset="0"/>
                <a:ea typeface="Avenir Book" charset="0"/>
                <a:cs typeface="Avenir Book" charset="0"/>
              </a:rPr>
              <a:t>Project Leader –</a:t>
            </a:r>
            <a:r>
              <a:rPr lang="en-US" sz="1200" dirty="0">
                <a:solidFill>
                  <a:prstClr val="white"/>
                </a:solidFill>
                <a:latin typeface="Brandon Text Medium" pitchFamily="34" charset="0"/>
                <a:ea typeface="Avenir Book" charset="0"/>
                <a:cs typeface="Avenir Book" charset="0"/>
              </a:rPr>
              <a:t> Carsten Dalaff </a:t>
            </a:r>
            <a:r>
              <a:rPr lang="en-US" sz="1200" dirty="0">
                <a:solidFill>
                  <a:srgbClr val="F3B329"/>
                </a:solidFill>
                <a:latin typeface="Brandon Text Medium" pitchFamily="34" charset="0"/>
                <a:ea typeface="Avenir Book" charset="0"/>
                <a:cs typeface="Avenir Book" charset="0"/>
              </a:rPr>
              <a:t>carsten.dalaff@dlr.de</a:t>
            </a:r>
          </a:p>
        </p:txBody>
      </p:sp>
      <p:pic>
        <p:nvPicPr>
          <p:cNvPr id="17" name="Image 16">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52177" y="2363740"/>
            <a:ext cx="547607" cy="547607"/>
          </a:xfrm>
          <a:prstGeom prst="rect">
            <a:avLst/>
          </a:prstGeom>
        </p:spPr>
      </p:pic>
      <p:pic>
        <p:nvPicPr>
          <p:cNvPr id="18" name="Image 17">
            <a:hlinkClick r:id="rId5"/>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90355" y="2385454"/>
            <a:ext cx="442913" cy="442913"/>
          </a:xfrm>
          <a:prstGeom prst="rect">
            <a:avLst/>
          </a:prstGeom>
        </p:spPr>
      </p:pic>
      <p:pic>
        <p:nvPicPr>
          <p:cNvPr id="19" name="Image 18">
            <a:hlinkClick r:id="rId7"/>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157769" y="2385105"/>
            <a:ext cx="467341" cy="467341"/>
          </a:xfrm>
          <a:prstGeom prst="rect">
            <a:avLst/>
          </a:prstGeom>
        </p:spPr>
      </p:pic>
      <p:sp>
        <p:nvSpPr>
          <p:cNvPr id="20" name="Rectangle 19">
            <a:hlinkClick r:id="rId3"/>
          </p:cNvPr>
          <p:cNvSpPr/>
          <p:nvPr userDrawn="1"/>
        </p:nvSpPr>
        <p:spPr>
          <a:xfrm>
            <a:off x="1468267" y="2920643"/>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a:t>
            </a:r>
            <a:r>
              <a:rPr lang="en-US" sz="1200" dirty="0" err="1">
                <a:solidFill>
                  <a:srgbClr val="F3B329"/>
                </a:solidFill>
                <a:latin typeface="Brandon Text Medium" pitchFamily="34" charset="0"/>
                <a:ea typeface="Avenir Book" charset="0"/>
                <a:cs typeface="Avenir Book" charset="0"/>
              </a:rPr>
              <a:t>driver_project</a:t>
            </a:r>
            <a:endParaRPr lang="en-US" sz="1200" dirty="0">
              <a:solidFill>
                <a:srgbClr val="F3B329"/>
              </a:solidFill>
              <a:latin typeface="Brandon Text Medium" pitchFamily="34" charset="0"/>
              <a:ea typeface="Avenir Book" charset="0"/>
              <a:cs typeface="Avenir Book" charset="0"/>
            </a:endParaRPr>
          </a:p>
        </p:txBody>
      </p:sp>
      <p:sp>
        <p:nvSpPr>
          <p:cNvPr id="21" name="Rectangle 20">
            <a:hlinkClick r:id="rId7"/>
          </p:cNvPr>
          <p:cNvSpPr/>
          <p:nvPr userDrawn="1"/>
        </p:nvSpPr>
        <p:spPr>
          <a:xfrm>
            <a:off x="4576925" y="2928381"/>
            <a:ext cx="1629030" cy="276999"/>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Driver Project</a:t>
            </a:r>
          </a:p>
        </p:txBody>
      </p:sp>
      <p:sp>
        <p:nvSpPr>
          <p:cNvPr id="22" name="Rectangle 21">
            <a:hlinkClick r:id="rId5"/>
          </p:cNvPr>
          <p:cNvSpPr/>
          <p:nvPr userDrawn="1"/>
        </p:nvSpPr>
        <p:spPr>
          <a:xfrm>
            <a:off x="3097297" y="2861893"/>
            <a:ext cx="1629030" cy="461665"/>
          </a:xfrm>
          <a:prstGeom prst="rect">
            <a:avLst/>
          </a:prstGeom>
        </p:spPr>
        <p:txBody>
          <a:bodyPr wrap="square">
            <a:spAutoFit/>
          </a:bodyPr>
          <a:lstStyle/>
          <a:p>
            <a:pPr algn="ctr"/>
            <a:r>
              <a:rPr lang="en-US" sz="1200" dirty="0">
                <a:solidFill>
                  <a:srgbClr val="F3B329"/>
                </a:solidFill>
                <a:latin typeface="Brandon Text Medium" pitchFamily="34" charset="0"/>
                <a:ea typeface="Avenir Book" charset="0"/>
                <a:cs typeface="Avenir Book" charset="0"/>
              </a:rPr>
              <a:t>Groups:</a:t>
            </a:r>
          </a:p>
          <a:p>
            <a:pPr algn="ctr"/>
            <a:r>
              <a:rPr lang="en-US" sz="1200" dirty="0">
                <a:solidFill>
                  <a:srgbClr val="F3B329"/>
                </a:solidFill>
                <a:latin typeface="Brandon Text Medium" pitchFamily="34" charset="0"/>
                <a:ea typeface="Avenir Book" charset="0"/>
                <a:cs typeface="Avenir Book" charset="0"/>
              </a:rPr>
              <a:t>Driver Project</a:t>
            </a:r>
          </a:p>
        </p:txBody>
      </p:sp>
      <p:pic>
        <p:nvPicPr>
          <p:cNvPr id="25" name="Image 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1033746" y="4643622"/>
            <a:ext cx="482146" cy="322742"/>
          </a:xfrm>
          <a:prstGeom prst="rect">
            <a:avLst/>
          </a:prstGeom>
        </p:spPr>
      </p:pic>
      <p:sp>
        <p:nvSpPr>
          <p:cNvPr id="26" name="ZoneTexte 3"/>
          <p:cNvSpPr txBox="1"/>
          <p:nvPr userDrawn="1"/>
        </p:nvSpPr>
        <p:spPr>
          <a:xfrm>
            <a:off x="1467155" y="4582143"/>
            <a:ext cx="5128325" cy="461665"/>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800" dirty="0">
                <a:solidFill>
                  <a:prstClr val="white"/>
                </a:solidFill>
              </a:rPr>
              <a:t>This project has received funding from the European Union’s Seventh Framework </a:t>
            </a:r>
            <a:r>
              <a:rPr lang="en-US" sz="800" dirty="0" err="1">
                <a:solidFill>
                  <a:prstClr val="white"/>
                </a:solidFill>
              </a:rPr>
              <a:t>Programme</a:t>
            </a:r>
            <a:r>
              <a:rPr lang="en-US" sz="800" dirty="0">
                <a:solidFill>
                  <a:prstClr val="white"/>
                </a:solidFill>
              </a:rPr>
              <a:t> for research, technological development and demonstration under grant agreement n° 607798. The information and views  set out in this presentation are those of the author(s) and do not necessarily reflect  the official opinion of the European  Union</a:t>
            </a:r>
          </a:p>
        </p:txBody>
      </p:sp>
    </p:spTree>
    <p:extLst>
      <p:ext uri="{BB962C8B-B14F-4D97-AF65-F5344CB8AC3E}">
        <p14:creationId xmlns:p14="http://schemas.microsoft.com/office/powerpoint/2010/main" val="3556686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dirty="0"/>
              <a:t>Click and change Title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noProof="0" dirty="0"/>
              <a:t>Click to change mask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976275667"/>
      </p:ext>
    </p:extLst>
  </p:cSld>
  <p:clrMap bg1="lt1" tx1="dk1" bg2="lt2" tx2="dk2" accent1="accent1" accent2="accent2" accent3="accent3" accent4="accent4" accent5="accent5" accent6="accent6" hlink="hlink" folHlink="folHlink"/>
  <p:sldLayoutIdLst>
    <p:sldLayoutId id="2147483650" r:id="rId1"/>
    <p:sldLayoutId id="2147483688" r:id="rId2"/>
    <p:sldLayoutId id="2147483673" r:id="rId3"/>
    <p:sldLayoutId id="2147483672" r:id="rId4"/>
    <p:sldLayoutId id="2147483689" r:id="rId5"/>
  </p:sldLayoutIdLst>
  <p:hf hdr="0" dt="0"/>
  <p:txStyles>
    <p:title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p:titleStyle>
    <p:bodyStyle>
      <a:lvl1pPr marL="342900" indent="-342900" algn="l" defTabSz="457200" rtl="0" eaLnBrk="1" latinLnBrk="0" hangingPunct="1">
        <a:spcBef>
          <a:spcPct val="20000"/>
        </a:spcBef>
        <a:buClr>
          <a:srgbClr val="00497E"/>
        </a:buClr>
        <a:buFont typeface="Arial" panose="020B0604020202020204" pitchFamily="34" charset="0"/>
        <a:buChar char="•"/>
        <a:defRPr sz="1400" kern="1200" baseline="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noProof="0" dirty="0"/>
              <a:t>Click and change Title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noProof="0" dirty="0"/>
              <a:t>Click to change mask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43384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dt="0"/>
  <p:txStyles>
    <p:titleStyle>
      <a:lvl1pPr algn="ctr" defTabSz="457200" rtl="0" eaLnBrk="1" latinLnBrk="0" hangingPunct="1">
        <a:spcBef>
          <a:spcPct val="0"/>
        </a:spcBef>
        <a:buNone/>
        <a:defRPr sz="4400" kern="1200" baseline="0">
          <a:solidFill>
            <a:schemeClr val="tx1"/>
          </a:solidFill>
          <a:latin typeface="Brandon Text Medium" pitchFamily="34" charset="0"/>
          <a:ea typeface="+mj-ea"/>
          <a:cs typeface="+mj-cs"/>
        </a:defRPr>
      </a:lvl1pPr>
    </p:titleStyle>
    <p:bodyStyle>
      <a:lvl1pPr marL="342900" indent="-342900" algn="l" defTabSz="457200" rtl="0" eaLnBrk="1" latinLnBrk="0" hangingPunct="1">
        <a:spcBef>
          <a:spcPct val="20000"/>
        </a:spcBef>
        <a:buClr>
          <a:srgbClr val="00497E"/>
        </a:buClr>
        <a:buFont typeface="Arial" panose="020B0604020202020204" pitchFamily="34" charset="0"/>
        <a:buChar char="•"/>
        <a:defRPr sz="1400" kern="1200" baseline="0">
          <a:solidFill>
            <a:schemeClr val="tx1"/>
          </a:solidFill>
          <a:latin typeface="Brandon Text Medium" pitchFamily="34" charset="0"/>
          <a:ea typeface="+mn-ea"/>
          <a:cs typeface="+mn-cs"/>
        </a:defRPr>
      </a:lvl1pPr>
      <a:lvl2pPr marL="742950" indent="-285750" algn="l" defTabSz="457200" rtl="0" eaLnBrk="1" latinLnBrk="0" hangingPunct="1">
        <a:spcBef>
          <a:spcPct val="20000"/>
        </a:spcBef>
        <a:buClr>
          <a:srgbClr val="00497E"/>
        </a:buClr>
        <a:buFont typeface="Arial" panose="020B0604020202020204" pitchFamily="34" charset="0"/>
        <a:buChar char="•"/>
        <a:defRPr sz="1400" kern="1200">
          <a:solidFill>
            <a:schemeClr val="tx1"/>
          </a:solidFill>
          <a:latin typeface="Brandon Text Medium" pitchFamily="34" charset="0"/>
          <a:ea typeface="+mn-ea"/>
          <a:cs typeface="+mn-cs"/>
        </a:defRPr>
      </a:lvl2pPr>
      <a:lvl3pPr marL="1143000" indent="-228600" algn="l" defTabSz="457200" rtl="0" eaLnBrk="1" latinLnBrk="0" hangingPunct="1">
        <a:spcBef>
          <a:spcPct val="20000"/>
        </a:spcBef>
        <a:buClr>
          <a:srgbClr val="00497E"/>
        </a:buClr>
        <a:buFont typeface="Arial" panose="020B0604020202020204" pitchFamily="34" charset="0"/>
        <a:buChar char="•"/>
        <a:defRPr sz="1200" kern="1200">
          <a:solidFill>
            <a:schemeClr val="tx1"/>
          </a:solidFill>
          <a:latin typeface="Brandon Text Medium" pitchFamily="34" charset="0"/>
          <a:ea typeface="+mn-ea"/>
          <a:cs typeface="+mn-cs"/>
        </a:defRPr>
      </a:lvl3pPr>
      <a:lvl4pPr marL="1600200" indent="-228600" algn="l" defTabSz="457200" rtl="0" eaLnBrk="1" latinLnBrk="0" hangingPunct="1">
        <a:spcBef>
          <a:spcPct val="20000"/>
        </a:spcBef>
        <a:buClr>
          <a:srgbClr val="00497E"/>
        </a:buClr>
        <a:buFont typeface="Arial" panose="020B0604020202020204" pitchFamily="34" charset="0"/>
        <a:buChar char="•"/>
        <a:defRPr sz="1100" kern="1200" baseline="0">
          <a:solidFill>
            <a:schemeClr val="tx1"/>
          </a:solidFill>
          <a:latin typeface="Brandon Text Medium" pitchFamily="34" charset="0"/>
          <a:ea typeface="+mn-ea"/>
          <a:cs typeface="+mn-cs"/>
        </a:defRPr>
      </a:lvl4pPr>
      <a:lvl5pPr marL="2057400" indent="-228600" algn="l" defTabSz="457200" rtl="0" eaLnBrk="1" latinLnBrk="0" hangingPunct="1">
        <a:spcBef>
          <a:spcPct val="20000"/>
        </a:spcBef>
        <a:buClr>
          <a:srgbClr val="00497E"/>
        </a:buClr>
        <a:buFont typeface="Arial" panose="020B0604020202020204" pitchFamily="34" charset="0"/>
        <a:buChar char="•"/>
        <a:defRPr sz="1100" kern="1200">
          <a:solidFill>
            <a:schemeClr val="tx1"/>
          </a:solidFill>
          <a:latin typeface="Brandon Text Medium"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tdp@dlr.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err="1"/>
              <a:t>KeepOperational</a:t>
            </a:r>
            <a:endParaRPr lang="en-GB" sz="4400" dirty="0"/>
          </a:p>
        </p:txBody>
      </p:sp>
      <p:sp>
        <p:nvSpPr>
          <p:cNvPr id="3" name="Text Placeholder 2"/>
          <p:cNvSpPr>
            <a:spLocks noGrp="1"/>
          </p:cNvSpPr>
          <p:nvPr>
            <p:ph type="body" sz="quarter" idx="13"/>
          </p:nvPr>
        </p:nvSpPr>
        <p:spPr/>
        <p:txBody>
          <a:bodyPr/>
          <a:lstStyle/>
          <a:p>
            <a:r>
              <a:rPr lang="en-GB" sz="2400" dirty="0"/>
              <a:t>Hands-On training</a:t>
            </a:r>
          </a:p>
        </p:txBody>
      </p:sp>
      <p:sp>
        <p:nvSpPr>
          <p:cNvPr id="4" name="Text Placeholder 3"/>
          <p:cNvSpPr>
            <a:spLocks noGrp="1"/>
          </p:cNvSpPr>
          <p:nvPr>
            <p:ph type="body" sz="quarter" idx="14"/>
          </p:nvPr>
        </p:nvSpPr>
        <p:spPr/>
        <p:txBody>
          <a:bodyPr/>
          <a:lstStyle/>
          <a:p>
            <a:r>
              <a:rPr lang="en-GB" dirty="0"/>
              <a:t>Ronald Nippold, Eric Neidhardt, Carsten Dalaff</a:t>
            </a:r>
          </a:p>
        </p:txBody>
      </p:sp>
      <p:sp>
        <p:nvSpPr>
          <p:cNvPr id="5" name="Text Placeholder 4"/>
          <p:cNvSpPr>
            <a:spLocks noGrp="1"/>
          </p:cNvSpPr>
          <p:nvPr>
            <p:ph type="body" sz="quarter" idx="15"/>
          </p:nvPr>
        </p:nvSpPr>
        <p:spPr/>
        <p:txBody>
          <a:bodyPr/>
          <a:lstStyle/>
          <a:p>
            <a:r>
              <a:rPr lang="en-GB" dirty="0"/>
              <a:t>10.04.2019 – The Hague</a:t>
            </a:r>
          </a:p>
        </p:txBody>
      </p:sp>
    </p:spTree>
    <p:extLst>
      <p:ext uri="{BB962C8B-B14F-4D97-AF65-F5344CB8AC3E}">
        <p14:creationId xmlns:p14="http://schemas.microsoft.com/office/powerpoint/2010/main" val="169490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fr-FR"/>
              <a:t>DRIVER+ Project</a:t>
            </a:r>
            <a:endParaRPr lang="fr-FR" dirty="0"/>
          </a:p>
        </p:txBody>
      </p:sp>
      <p:sp>
        <p:nvSpPr>
          <p:cNvPr id="3" name="Foliennummernplatzhalter 2"/>
          <p:cNvSpPr>
            <a:spLocks noGrp="1"/>
          </p:cNvSpPr>
          <p:nvPr>
            <p:ph type="sldNum" sz="quarter" idx="4"/>
          </p:nvPr>
        </p:nvSpPr>
        <p:spPr/>
        <p:txBody>
          <a:bodyPr/>
          <a:lstStyle/>
          <a:p>
            <a:fld id="{F3F4C4A7-A8A2-774E-9968-91CCA6FE0429}" type="slidenum">
              <a:rPr lang="fr-FR" smtClean="0"/>
              <a:pPr/>
              <a:t>2</a:t>
            </a:fld>
            <a:endParaRPr lang="fr-FR" dirty="0"/>
          </a:p>
        </p:txBody>
      </p:sp>
      <p:sp>
        <p:nvSpPr>
          <p:cNvPr id="4" name="Titel 3"/>
          <p:cNvSpPr>
            <a:spLocks noGrp="1"/>
          </p:cNvSpPr>
          <p:nvPr>
            <p:ph type="title"/>
          </p:nvPr>
        </p:nvSpPr>
        <p:spPr/>
        <p:txBody>
          <a:bodyPr/>
          <a:lstStyle/>
          <a:p>
            <a:r>
              <a:rPr lang="de-DE" dirty="0" err="1"/>
              <a:t>KeepOperational</a:t>
            </a:r>
            <a:endParaRPr lang="de-DE" dirty="0"/>
          </a:p>
        </p:txBody>
      </p:sp>
      <p:sp>
        <p:nvSpPr>
          <p:cNvPr id="5" name="Textplatzhalter 4"/>
          <p:cNvSpPr>
            <a:spLocks noGrp="1"/>
          </p:cNvSpPr>
          <p:nvPr>
            <p:ph type="body" sz="quarter" idx="13"/>
          </p:nvPr>
        </p:nvSpPr>
        <p:spPr/>
        <p:txBody>
          <a:bodyPr/>
          <a:lstStyle/>
          <a:p>
            <a:r>
              <a:rPr lang="de-DE" dirty="0" err="1"/>
              <a:t>GeneRal</a:t>
            </a:r>
            <a:endParaRPr lang="de-DE" dirty="0"/>
          </a:p>
        </p:txBody>
      </p:sp>
      <p:sp>
        <p:nvSpPr>
          <p:cNvPr id="6" name="Textplatzhalter 5"/>
          <p:cNvSpPr>
            <a:spLocks noGrp="1"/>
          </p:cNvSpPr>
          <p:nvPr>
            <p:ph type="body" sz="quarter" idx="14"/>
          </p:nvPr>
        </p:nvSpPr>
        <p:spPr/>
        <p:txBody>
          <a:bodyPr>
            <a:normAutofit fontScale="92500" lnSpcReduction="10000"/>
          </a:bodyPr>
          <a:lstStyle/>
          <a:p>
            <a:r>
              <a:rPr lang="en-US" dirty="0"/>
              <a:t>Keep Operational is a web portal developed by DLR that allows the </a:t>
            </a:r>
            <a:r>
              <a:rPr lang="en-US" dirty="0" err="1"/>
              <a:t>visualisation</a:t>
            </a:r>
            <a:r>
              <a:rPr lang="en-US" dirty="0"/>
              <a:t> of the current traffic situation from different traffic data sources. The traffic data serves as a basis for traffic simulation and prediction as well as a traffic management tool for decision-makers for traffic-related planning and support of emergency forces in the event of a crisis.</a:t>
            </a:r>
          </a:p>
          <a:p>
            <a:r>
              <a:rPr lang="en-US" dirty="0"/>
              <a:t>Keep Operational provides traffic information, </a:t>
            </a:r>
            <a:r>
              <a:rPr lang="en-US" dirty="0" err="1"/>
              <a:t>e.g</a:t>
            </a:r>
            <a:r>
              <a:rPr lang="en-US" dirty="0"/>
              <a:t>:</a:t>
            </a:r>
          </a:p>
          <a:p>
            <a:pPr marL="285750" indent="-285750">
              <a:buFont typeface="Arial" panose="020B0604020202020204" pitchFamily="34" charset="0"/>
              <a:buChar char="•"/>
            </a:pPr>
            <a:r>
              <a:rPr lang="en-US" dirty="0"/>
              <a:t>Traffic situation,</a:t>
            </a:r>
          </a:p>
          <a:p>
            <a:pPr marL="285750" indent="-285750">
              <a:buFont typeface="Arial" panose="020B0604020202020204" pitchFamily="34" charset="0"/>
              <a:buChar char="•"/>
            </a:pPr>
            <a:r>
              <a:rPr lang="en-US" dirty="0"/>
              <a:t>Routing, </a:t>
            </a:r>
          </a:p>
          <a:p>
            <a:pPr marL="285750" indent="-285750">
              <a:buFont typeface="Arial" panose="020B0604020202020204" pitchFamily="34" charset="0"/>
              <a:buChar char="•"/>
            </a:pPr>
            <a:r>
              <a:rPr lang="en-US" dirty="0"/>
              <a:t>Alternative routes,</a:t>
            </a:r>
          </a:p>
          <a:p>
            <a:pPr marL="285750" indent="-285750">
              <a:buFont typeface="Arial" panose="020B0604020202020204" pitchFamily="34" charset="0"/>
              <a:buChar char="•"/>
            </a:pPr>
            <a:r>
              <a:rPr lang="en-US" dirty="0"/>
              <a:t>Traffic forecast, </a:t>
            </a:r>
          </a:p>
          <a:p>
            <a:pPr marL="285750" indent="-285750">
              <a:buFont typeface="Arial" panose="020B0604020202020204" pitchFamily="34" charset="0"/>
              <a:buChar char="•"/>
            </a:pPr>
            <a:r>
              <a:rPr lang="en-US" dirty="0"/>
              <a:t>Accessibility depending on the traffic situation, </a:t>
            </a:r>
          </a:p>
          <a:p>
            <a:pPr marL="285750" indent="-285750">
              <a:buFont typeface="Arial" panose="020B0604020202020204" pitchFamily="34" charset="0"/>
              <a:buChar char="•"/>
            </a:pPr>
            <a:r>
              <a:rPr lang="en-US" dirty="0"/>
              <a:t>Presentation of aerial photographs.</a:t>
            </a:r>
          </a:p>
          <a:p>
            <a:endParaRPr lang="en-US" dirty="0"/>
          </a:p>
          <a:p>
            <a:r>
              <a:rPr lang="en-US" dirty="0"/>
              <a:t>With the help of the traffic information it is for instance possible to query optimal routes by taking into account the current traffic situation and specifying various route options.</a:t>
            </a:r>
            <a:endParaRPr lang="de-DE" dirty="0"/>
          </a:p>
          <a:p>
            <a:endParaRPr lang="de-DE" dirty="0"/>
          </a:p>
        </p:txBody>
      </p:sp>
    </p:spTree>
    <p:extLst>
      <p:ext uri="{BB962C8B-B14F-4D97-AF65-F5344CB8AC3E}">
        <p14:creationId xmlns:p14="http://schemas.microsoft.com/office/powerpoint/2010/main" val="178021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ojekte\Driver\Orga\Training\keep-operatio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91" y="1280290"/>
            <a:ext cx="6148176" cy="3410546"/>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3"/>
          </p:nvPr>
        </p:nvSpPr>
        <p:spPr/>
        <p:txBody>
          <a:bodyPr/>
          <a:lstStyle/>
          <a:p>
            <a:r>
              <a:rPr lang="fr-FR"/>
              <a:t>DRIVER+ Project</a:t>
            </a:r>
            <a:endParaRPr lang="fr-FR" dirty="0"/>
          </a:p>
        </p:txBody>
      </p:sp>
      <p:sp>
        <p:nvSpPr>
          <p:cNvPr id="3" name="Foliennummernplatzhalter 2"/>
          <p:cNvSpPr>
            <a:spLocks noGrp="1"/>
          </p:cNvSpPr>
          <p:nvPr>
            <p:ph type="sldNum" sz="quarter" idx="4"/>
          </p:nvPr>
        </p:nvSpPr>
        <p:spPr/>
        <p:txBody>
          <a:bodyPr/>
          <a:lstStyle/>
          <a:p>
            <a:fld id="{F3F4C4A7-A8A2-774E-9968-91CCA6FE0429}" type="slidenum">
              <a:rPr lang="fr-FR" smtClean="0"/>
              <a:pPr/>
              <a:t>3</a:t>
            </a:fld>
            <a:endParaRPr lang="fr-FR" dirty="0"/>
          </a:p>
        </p:txBody>
      </p:sp>
      <p:sp>
        <p:nvSpPr>
          <p:cNvPr id="4" name="Titel 3"/>
          <p:cNvSpPr>
            <a:spLocks noGrp="1"/>
          </p:cNvSpPr>
          <p:nvPr>
            <p:ph type="title"/>
          </p:nvPr>
        </p:nvSpPr>
        <p:spPr/>
        <p:txBody>
          <a:bodyPr/>
          <a:lstStyle/>
          <a:p>
            <a:r>
              <a:rPr lang="de-DE" dirty="0" err="1"/>
              <a:t>KeepOperational</a:t>
            </a:r>
            <a:endParaRPr lang="de-DE" dirty="0"/>
          </a:p>
        </p:txBody>
      </p:sp>
      <p:sp>
        <p:nvSpPr>
          <p:cNvPr id="5" name="Textplatzhalter 4"/>
          <p:cNvSpPr>
            <a:spLocks noGrp="1"/>
          </p:cNvSpPr>
          <p:nvPr>
            <p:ph type="body" sz="quarter" idx="13"/>
          </p:nvPr>
        </p:nvSpPr>
        <p:spPr/>
        <p:txBody>
          <a:bodyPr/>
          <a:lstStyle/>
          <a:p>
            <a:r>
              <a:rPr lang="de-DE" dirty="0" err="1"/>
              <a:t>Structure</a:t>
            </a:r>
            <a:r>
              <a:rPr lang="de-DE" dirty="0"/>
              <a:t> – </a:t>
            </a:r>
            <a:r>
              <a:rPr lang="de-DE" dirty="0" err="1"/>
              <a:t>four</a:t>
            </a:r>
            <a:r>
              <a:rPr lang="de-DE" dirty="0"/>
              <a:t> Areas</a:t>
            </a:r>
          </a:p>
        </p:txBody>
      </p:sp>
      <p:sp>
        <p:nvSpPr>
          <p:cNvPr id="8" name="Text Box 14"/>
          <p:cNvSpPr txBox="1">
            <a:spLocks noChangeArrowheads="1"/>
          </p:cNvSpPr>
          <p:nvPr/>
        </p:nvSpPr>
        <p:spPr bwMode="auto">
          <a:xfrm>
            <a:off x="6388291" y="866498"/>
            <a:ext cx="1334020" cy="276999"/>
          </a:xfrm>
          <a:prstGeom prst="rect">
            <a:avLst/>
          </a:prstGeom>
          <a:noFill/>
          <a:ln w="9525">
            <a:noFill/>
            <a:miter lim="800000"/>
            <a:headEnd/>
            <a:tailEnd/>
          </a:ln>
        </p:spPr>
        <p:txBody>
          <a:bodyPr wrap="none">
            <a:spAutoFit/>
          </a:bodyPr>
          <a:lstStyle/>
          <a:p>
            <a:pPr defTabSz="914400"/>
            <a:r>
              <a:rPr lang="de-DE" sz="1200" dirty="0">
                <a:solidFill>
                  <a:srgbClr val="053451"/>
                </a:solidFill>
                <a:latin typeface="Brandon Text Medium"/>
                <a:cs typeface="Arial" panose="020B0604020202020204" pitchFamily="34" charset="0"/>
              </a:rPr>
              <a:t>Select Language</a:t>
            </a:r>
          </a:p>
        </p:txBody>
      </p:sp>
      <p:sp>
        <p:nvSpPr>
          <p:cNvPr id="10" name="AutoShape 16"/>
          <p:cNvSpPr>
            <a:spLocks/>
          </p:cNvSpPr>
          <p:nvPr/>
        </p:nvSpPr>
        <p:spPr bwMode="auto">
          <a:xfrm>
            <a:off x="1008111" y="1374869"/>
            <a:ext cx="391054" cy="3055811"/>
          </a:xfrm>
          <a:prstGeom prst="leftBracket">
            <a:avLst>
              <a:gd name="adj" fmla="val 58472"/>
            </a:avLst>
          </a:prstGeom>
          <a:noFill/>
          <a:ln w="19050">
            <a:solidFill>
              <a:schemeClr val="tx1"/>
            </a:solidFill>
            <a:round/>
            <a:headEnd/>
            <a:tailEnd/>
          </a:ln>
        </p:spPr>
        <p:txBody>
          <a:bodyPr wrap="none" anchor="ctr"/>
          <a:lstStyle/>
          <a:p>
            <a:pPr defTabSz="914400"/>
            <a:endParaRPr lang="de-DE" dirty="0">
              <a:solidFill>
                <a:srgbClr val="5C2A59"/>
              </a:solidFill>
              <a:latin typeface="Arial" panose="020B0604020202020204" pitchFamily="34" charset="0"/>
              <a:cs typeface="Arial" panose="020B0604020202020204" pitchFamily="34" charset="0"/>
            </a:endParaRPr>
          </a:p>
        </p:txBody>
      </p:sp>
      <p:sp>
        <p:nvSpPr>
          <p:cNvPr id="11" name="Text Box 10"/>
          <p:cNvSpPr txBox="1">
            <a:spLocks noChangeArrowheads="1"/>
          </p:cNvSpPr>
          <p:nvPr/>
        </p:nvSpPr>
        <p:spPr bwMode="auto">
          <a:xfrm rot="16200000">
            <a:off x="183075" y="2602527"/>
            <a:ext cx="1225015" cy="276999"/>
          </a:xfrm>
          <a:prstGeom prst="rect">
            <a:avLst/>
          </a:prstGeom>
          <a:solidFill>
            <a:schemeClr val="bg1">
              <a:alpha val="74901"/>
            </a:schemeClr>
          </a:solidFill>
          <a:ln w="9525">
            <a:noFill/>
            <a:miter lim="800000"/>
            <a:headEnd/>
            <a:tailEnd/>
          </a:ln>
        </p:spPr>
        <p:txBody>
          <a:bodyPr wrap="none">
            <a:spAutoFit/>
          </a:bodyPr>
          <a:lstStyle/>
          <a:p>
            <a:pPr defTabSz="914400"/>
            <a:r>
              <a:rPr lang="de-DE" sz="1200" dirty="0" err="1">
                <a:solidFill>
                  <a:srgbClr val="053451"/>
                </a:solidFill>
                <a:latin typeface="Brandon Text Medium"/>
                <a:cs typeface="Arial" panose="020B0604020202020204" pitchFamily="34" charset="0"/>
              </a:rPr>
              <a:t>Function</a:t>
            </a:r>
            <a:r>
              <a:rPr lang="de-DE" sz="1200" dirty="0">
                <a:solidFill>
                  <a:srgbClr val="053451"/>
                </a:solidFill>
                <a:latin typeface="Brandon Text Medium"/>
                <a:cs typeface="Arial" panose="020B0604020202020204" pitchFamily="34" charset="0"/>
              </a:rPr>
              <a:t> </a:t>
            </a:r>
            <a:r>
              <a:rPr lang="de-DE" sz="1200" dirty="0" err="1">
                <a:solidFill>
                  <a:srgbClr val="053451"/>
                </a:solidFill>
                <a:latin typeface="Brandon Text Medium"/>
                <a:cs typeface="Arial" panose="020B0604020202020204" pitchFamily="34" charset="0"/>
              </a:rPr>
              <a:t>boxes</a:t>
            </a:r>
            <a:endParaRPr lang="de-DE" sz="1200" dirty="0">
              <a:solidFill>
                <a:srgbClr val="053451"/>
              </a:solidFill>
              <a:latin typeface="Brandon Text Medium"/>
              <a:cs typeface="Arial" panose="020B0604020202020204" pitchFamily="34" charset="0"/>
            </a:endParaRPr>
          </a:p>
        </p:txBody>
      </p:sp>
      <p:sp>
        <p:nvSpPr>
          <p:cNvPr id="14" name="Line 19"/>
          <p:cNvSpPr>
            <a:spLocks noChangeShapeType="1"/>
          </p:cNvSpPr>
          <p:nvPr/>
        </p:nvSpPr>
        <p:spPr bwMode="auto">
          <a:xfrm flipV="1">
            <a:off x="7056783" y="1113589"/>
            <a:ext cx="144686" cy="203557"/>
          </a:xfrm>
          <a:prstGeom prst="line">
            <a:avLst/>
          </a:prstGeom>
          <a:noFill/>
          <a:ln w="19050">
            <a:solidFill>
              <a:schemeClr val="tx1"/>
            </a:solidFill>
            <a:round/>
            <a:headEnd/>
            <a:tailEnd/>
          </a:ln>
        </p:spPr>
        <p:txBody>
          <a:bodyPr wrap="none" anchor="ctr"/>
          <a:lstStyle/>
          <a:p>
            <a:pPr defTabSz="914400"/>
            <a:endParaRPr lang="en-GB">
              <a:solidFill>
                <a:srgbClr val="5C2A59"/>
              </a:solidFill>
              <a:latin typeface="Arial" panose="020B0604020202020204" pitchFamily="34" charset="0"/>
              <a:cs typeface="Arial" panose="020B0604020202020204" pitchFamily="34" charset="0"/>
            </a:endParaRPr>
          </a:p>
        </p:txBody>
      </p:sp>
      <p:sp>
        <p:nvSpPr>
          <p:cNvPr id="17" name="Rechteck 16"/>
          <p:cNvSpPr/>
          <p:nvPr/>
        </p:nvSpPr>
        <p:spPr>
          <a:xfrm>
            <a:off x="2556934" y="1803402"/>
            <a:ext cx="4999334" cy="2627278"/>
          </a:xfrm>
          <a:prstGeom prst="rect">
            <a:avLst/>
          </a:prstGeom>
          <a:solidFill>
            <a:srgbClr val="FFC000">
              <a:alpha val="3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defRPr/>
            </a:pPr>
            <a:r>
              <a:rPr lang="de-DE" sz="2800" b="1" kern="0" dirty="0" err="1">
                <a:solidFill>
                  <a:srgbClr val="F79646"/>
                </a:solidFill>
                <a:latin typeface="Frutiger 45 Light"/>
                <a:ea typeface="Calibri"/>
              </a:rPr>
              <a:t>Visualization</a:t>
            </a:r>
            <a:endParaRPr lang="en-US" sz="1000" kern="0" dirty="0">
              <a:solidFill>
                <a:sysClr val="window" lastClr="FFFFFF"/>
              </a:solidFill>
              <a:latin typeface="Times New Roman"/>
              <a:ea typeface="Calibri"/>
            </a:endParaRPr>
          </a:p>
        </p:txBody>
      </p:sp>
      <p:sp>
        <p:nvSpPr>
          <p:cNvPr id="18" name="Rechteck 17"/>
          <p:cNvSpPr/>
          <p:nvPr/>
        </p:nvSpPr>
        <p:spPr>
          <a:xfrm>
            <a:off x="1402478" y="4430680"/>
            <a:ext cx="6153790" cy="260156"/>
          </a:xfrm>
          <a:prstGeom prst="rect">
            <a:avLst/>
          </a:prstGeom>
          <a:solidFill>
            <a:srgbClr val="4F81BD">
              <a:alpha val="3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r>
              <a:rPr lang="de-DE" sz="1200" b="1" kern="0" dirty="0">
                <a:solidFill>
                  <a:srgbClr val="244061"/>
                </a:solidFill>
                <a:latin typeface="Frutiger 45 Light"/>
                <a:ea typeface="Calibri"/>
              </a:rPr>
              <a:t>                                         </a:t>
            </a:r>
            <a:r>
              <a:rPr lang="de-DE" sz="1200" b="1" kern="0" dirty="0" err="1">
                <a:solidFill>
                  <a:srgbClr val="244061"/>
                </a:solidFill>
                <a:latin typeface="Frutiger 45 Light"/>
                <a:ea typeface="Calibri"/>
              </a:rPr>
              <a:t>Footer</a:t>
            </a:r>
            <a:r>
              <a:rPr lang="de-DE" sz="1200" b="1" kern="0" dirty="0">
                <a:solidFill>
                  <a:srgbClr val="244061"/>
                </a:solidFill>
                <a:latin typeface="Frutiger 45 Light"/>
                <a:ea typeface="Calibri"/>
              </a:rPr>
              <a:t>                                    </a:t>
            </a:r>
            <a:endParaRPr lang="en-US" sz="1000" kern="0" dirty="0">
              <a:solidFill>
                <a:sysClr val="window" lastClr="FFFFFF"/>
              </a:solidFill>
              <a:latin typeface="Times New Roman"/>
              <a:ea typeface="Calibri"/>
            </a:endParaRPr>
          </a:p>
        </p:txBody>
      </p:sp>
      <p:sp>
        <p:nvSpPr>
          <p:cNvPr id="19" name="Rechteck 18"/>
          <p:cNvSpPr/>
          <p:nvPr/>
        </p:nvSpPr>
        <p:spPr>
          <a:xfrm>
            <a:off x="1375994" y="1280290"/>
            <a:ext cx="1180939" cy="3150390"/>
          </a:xfrm>
          <a:prstGeom prst="rect">
            <a:avLst/>
          </a:prstGeom>
          <a:solidFill>
            <a:srgbClr val="C0504D">
              <a:alpha val="30000"/>
            </a:srgbClr>
          </a:solidFill>
          <a:ln w="25400" cap="flat" cmpd="sng" algn="ctr">
            <a:solidFill>
              <a:srgbClr val="4F81BD">
                <a:shade val="50000"/>
              </a:srgbClr>
            </a:solid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defRPr/>
            </a:pPr>
            <a:r>
              <a:rPr lang="de-DE" sz="2800" b="1" kern="0" dirty="0">
                <a:solidFill>
                  <a:srgbClr val="C0504D"/>
                </a:solidFill>
                <a:latin typeface="Frutiger 45 Light"/>
                <a:ea typeface="Calibri"/>
              </a:rPr>
              <a:t>Menu </a:t>
            </a:r>
            <a:r>
              <a:rPr lang="de-DE" sz="2800" b="1" kern="0" dirty="0" err="1">
                <a:solidFill>
                  <a:srgbClr val="C0504D"/>
                </a:solidFill>
                <a:latin typeface="Frutiger 45 Light"/>
                <a:ea typeface="Calibri"/>
              </a:rPr>
              <a:t>area</a:t>
            </a:r>
            <a:endParaRPr lang="en-US" sz="1000" kern="0" dirty="0">
              <a:solidFill>
                <a:sysClr val="window" lastClr="FFFFFF"/>
              </a:solidFill>
              <a:latin typeface="Times New Roman"/>
              <a:ea typeface="Calibri"/>
            </a:endParaRPr>
          </a:p>
        </p:txBody>
      </p:sp>
      <p:sp>
        <p:nvSpPr>
          <p:cNvPr id="20" name="Rechteck 19"/>
          <p:cNvSpPr/>
          <p:nvPr/>
        </p:nvSpPr>
        <p:spPr>
          <a:xfrm>
            <a:off x="2556933" y="1285560"/>
            <a:ext cx="4999334" cy="517842"/>
          </a:xfrm>
          <a:prstGeom prst="rect">
            <a:avLst/>
          </a:prstGeom>
          <a:solidFill>
            <a:srgbClr val="9BBB59">
              <a:alpha val="3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defRPr/>
            </a:pPr>
            <a:r>
              <a:rPr lang="de-DE" sz="1200" b="1" kern="0" dirty="0">
                <a:solidFill>
                  <a:srgbClr val="4F6228"/>
                </a:solidFill>
                <a:latin typeface="Frutiger 45 Light"/>
                <a:ea typeface="Calibri"/>
              </a:rPr>
              <a:t>Header</a:t>
            </a:r>
            <a:endParaRPr lang="en-US" sz="1000" kern="0" dirty="0">
              <a:solidFill>
                <a:sysClr val="window" lastClr="FFFFFF"/>
              </a:solidFill>
              <a:latin typeface="Times New Roman"/>
              <a:ea typeface="Calibri"/>
            </a:endParaRPr>
          </a:p>
        </p:txBody>
      </p:sp>
      <p:sp>
        <p:nvSpPr>
          <p:cNvPr id="9" name="Text Box 15"/>
          <p:cNvSpPr txBox="1">
            <a:spLocks noChangeArrowheads="1"/>
          </p:cNvSpPr>
          <p:nvPr/>
        </p:nvSpPr>
        <p:spPr bwMode="auto">
          <a:xfrm>
            <a:off x="6131503" y="2402473"/>
            <a:ext cx="1208985" cy="338554"/>
          </a:xfrm>
          <a:prstGeom prst="rect">
            <a:avLst/>
          </a:prstGeom>
          <a:solidFill>
            <a:schemeClr val="bg1">
              <a:alpha val="70195"/>
            </a:schemeClr>
          </a:solidFill>
          <a:ln w="9525">
            <a:noFill/>
            <a:miter lim="800000"/>
            <a:headEnd/>
            <a:tailEnd/>
          </a:ln>
        </p:spPr>
        <p:txBody>
          <a:bodyPr wrap="none">
            <a:spAutoFit/>
          </a:bodyPr>
          <a:lstStyle/>
          <a:p>
            <a:pPr defTabSz="914400"/>
            <a:r>
              <a:rPr lang="de-DE" sz="1600" dirty="0">
                <a:solidFill>
                  <a:srgbClr val="5C2A59"/>
                </a:solidFill>
                <a:latin typeface="Arial" panose="020B0604020202020204" pitchFamily="34" charset="0"/>
                <a:cs typeface="Arial" panose="020B0604020202020204" pitchFamily="34" charset="0"/>
              </a:rPr>
              <a:t>Digital </a:t>
            </a:r>
            <a:r>
              <a:rPr lang="de-DE" sz="1600" dirty="0" err="1">
                <a:solidFill>
                  <a:srgbClr val="5C2A59"/>
                </a:solidFill>
                <a:latin typeface="Arial" panose="020B0604020202020204" pitchFamily="34" charset="0"/>
                <a:cs typeface="Arial" panose="020B0604020202020204" pitchFamily="34" charset="0"/>
              </a:rPr>
              <a:t>map</a:t>
            </a:r>
            <a:endParaRPr lang="de-DE" sz="1600" dirty="0">
              <a:solidFill>
                <a:srgbClr val="5C2A59"/>
              </a:solidFill>
              <a:latin typeface="Arial" panose="020B0604020202020204" pitchFamily="34" charset="0"/>
              <a:cs typeface="Arial" panose="020B0604020202020204" pitchFamily="34" charset="0"/>
            </a:endParaRPr>
          </a:p>
        </p:txBody>
      </p:sp>
      <p:sp>
        <p:nvSpPr>
          <p:cNvPr id="24" name="Text Box 14"/>
          <p:cNvSpPr txBox="1">
            <a:spLocks noChangeArrowheads="1"/>
          </p:cNvSpPr>
          <p:nvPr/>
        </p:nvSpPr>
        <p:spPr bwMode="auto">
          <a:xfrm>
            <a:off x="7697622" y="1236369"/>
            <a:ext cx="696024" cy="276999"/>
          </a:xfrm>
          <a:prstGeom prst="rect">
            <a:avLst/>
          </a:prstGeom>
          <a:noFill/>
          <a:ln w="9525">
            <a:noFill/>
            <a:miter lim="800000"/>
            <a:headEnd/>
            <a:tailEnd/>
          </a:ln>
        </p:spPr>
        <p:txBody>
          <a:bodyPr wrap="none">
            <a:spAutoFit/>
          </a:bodyPr>
          <a:lstStyle/>
          <a:p>
            <a:pPr defTabSz="914400"/>
            <a:r>
              <a:rPr lang="de-DE" sz="1200" dirty="0">
                <a:solidFill>
                  <a:srgbClr val="053451"/>
                </a:solidFill>
                <a:latin typeface="Brandon Text Medium"/>
                <a:cs typeface="Arial" panose="020B0604020202020204" pitchFamily="34" charset="0"/>
              </a:rPr>
              <a:t>Log out</a:t>
            </a:r>
          </a:p>
        </p:txBody>
      </p:sp>
      <p:sp>
        <p:nvSpPr>
          <p:cNvPr id="25" name="Line 19"/>
          <p:cNvSpPr>
            <a:spLocks noChangeShapeType="1"/>
          </p:cNvSpPr>
          <p:nvPr/>
        </p:nvSpPr>
        <p:spPr bwMode="auto">
          <a:xfrm>
            <a:off x="7443533" y="1366393"/>
            <a:ext cx="278777" cy="8474"/>
          </a:xfrm>
          <a:prstGeom prst="line">
            <a:avLst/>
          </a:prstGeom>
          <a:noFill/>
          <a:ln w="19050">
            <a:solidFill>
              <a:schemeClr val="tx1"/>
            </a:solidFill>
            <a:round/>
            <a:headEnd/>
            <a:tailEnd/>
          </a:ln>
        </p:spPr>
        <p:txBody>
          <a:bodyPr wrap="none" anchor="ctr"/>
          <a:lstStyle/>
          <a:p>
            <a:pPr defTabSz="914400"/>
            <a:endParaRPr lang="en-GB">
              <a:solidFill>
                <a:srgbClr val="5C2A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3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fr-FR"/>
              <a:t>DRIVER+ Project</a:t>
            </a:r>
            <a:endParaRPr lang="fr-FR" dirty="0"/>
          </a:p>
        </p:txBody>
      </p:sp>
      <p:sp>
        <p:nvSpPr>
          <p:cNvPr id="3" name="Foliennummernplatzhalter 2"/>
          <p:cNvSpPr>
            <a:spLocks noGrp="1"/>
          </p:cNvSpPr>
          <p:nvPr>
            <p:ph type="sldNum" sz="quarter" idx="4"/>
          </p:nvPr>
        </p:nvSpPr>
        <p:spPr/>
        <p:txBody>
          <a:bodyPr/>
          <a:lstStyle/>
          <a:p>
            <a:fld id="{F3F4C4A7-A8A2-774E-9968-91CCA6FE0429}" type="slidenum">
              <a:rPr lang="fr-FR" smtClean="0"/>
              <a:pPr/>
              <a:t>4</a:t>
            </a:fld>
            <a:endParaRPr lang="fr-FR" dirty="0"/>
          </a:p>
        </p:txBody>
      </p:sp>
      <p:sp>
        <p:nvSpPr>
          <p:cNvPr id="4" name="Titel 3"/>
          <p:cNvSpPr>
            <a:spLocks noGrp="1"/>
          </p:cNvSpPr>
          <p:nvPr>
            <p:ph type="title"/>
          </p:nvPr>
        </p:nvSpPr>
        <p:spPr/>
        <p:txBody>
          <a:bodyPr/>
          <a:lstStyle/>
          <a:p>
            <a:r>
              <a:rPr lang="de-DE" dirty="0" err="1"/>
              <a:t>KeepOperational</a:t>
            </a:r>
            <a:endParaRPr lang="de-DE" dirty="0"/>
          </a:p>
        </p:txBody>
      </p:sp>
      <p:sp>
        <p:nvSpPr>
          <p:cNvPr id="5" name="Textplatzhalter 4"/>
          <p:cNvSpPr>
            <a:spLocks noGrp="1"/>
          </p:cNvSpPr>
          <p:nvPr>
            <p:ph type="body" sz="quarter" idx="13"/>
          </p:nvPr>
        </p:nvSpPr>
        <p:spPr/>
        <p:txBody>
          <a:bodyPr/>
          <a:lstStyle/>
          <a:p>
            <a:r>
              <a:rPr lang="de-DE" dirty="0" err="1"/>
              <a:t>Functionalities</a:t>
            </a:r>
            <a:endParaRPr lang="de-DE" dirty="0"/>
          </a:p>
        </p:txBody>
      </p:sp>
      <p:sp>
        <p:nvSpPr>
          <p:cNvPr id="6" name="Textplatzhalter 5"/>
          <p:cNvSpPr>
            <a:spLocks noGrp="1"/>
          </p:cNvSpPr>
          <p:nvPr>
            <p:ph type="body" sz="quarter" idx="14"/>
          </p:nvPr>
        </p:nvSpPr>
        <p:spPr/>
        <p:txBody>
          <a:bodyPr/>
          <a:lstStyle/>
          <a:p>
            <a:r>
              <a:rPr lang="en-US" dirty="0"/>
              <a:t>The portal provides the user with the following functionalities:</a:t>
            </a:r>
          </a:p>
          <a:p>
            <a:pPr marL="285750" indent="-285750">
              <a:buFont typeface="Arial" panose="020B0604020202020204" pitchFamily="34" charset="0"/>
              <a:buChar char="•"/>
            </a:pPr>
            <a:r>
              <a:rPr lang="en-US" dirty="0"/>
              <a:t>Route calculation,</a:t>
            </a:r>
          </a:p>
          <a:p>
            <a:pPr marL="285750" indent="-285750">
              <a:buFont typeface="Arial" panose="020B0604020202020204" pitchFamily="34" charset="0"/>
              <a:buChar char="•"/>
            </a:pPr>
            <a:r>
              <a:rPr lang="en-US" dirty="0"/>
              <a:t>Search by clicking on a map / current position,</a:t>
            </a:r>
          </a:p>
          <a:p>
            <a:pPr marL="285750" indent="-285750">
              <a:buFont typeface="Arial" panose="020B0604020202020204" pitchFamily="34" charset="0"/>
              <a:buChar char="•"/>
            </a:pPr>
            <a:r>
              <a:rPr lang="en-US" dirty="0"/>
              <a:t>Route calculation according to the route options: (Typical) weekday, date, time, means of transport, convoy; traffic/crisis situation,</a:t>
            </a:r>
          </a:p>
          <a:p>
            <a:pPr marL="285750" indent="-285750">
              <a:buFont typeface="Arial" panose="020B0604020202020204" pitchFamily="34" charset="0"/>
              <a:buChar char="•"/>
            </a:pPr>
            <a:r>
              <a:rPr lang="en-US" dirty="0"/>
              <a:t>Up to 3 alternative routes for each selected start-destination route search,</a:t>
            </a:r>
          </a:p>
          <a:p>
            <a:pPr marL="285750" indent="-285750">
              <a:buFont typeface="Arial" panose="020B0604020202020204" pitchFamily="34" charset="0"/>
              <a:buChar char="•"/>
            </a:pPr>
            <a:r>
              <a:rPr lang="en-US" dirty="0"/>
              <a:t>Display of closures (road closures, flood…) and consideration blockages within the routing,</a:t>
            </a:r>
          </a:p>
          <a:p>
            <a:pPr marL="285750" indent="-285750">
              <a:buFont typeface="Arial" panose="020B0604020202020204" pitchFamily="34" charset="0"/>
              <a:buChar char="•"/>
            </a:pPr>
            <a:r>
              <a:rPr lang="en-US" dirty="0"/>
              <a:t>Display of lines of the same travel time, based on the current travel times (accessibility),</a:t>
            </a:r>
          </a:p>
          <a:p>
            <a:pPr marL="285750" indent="-285750">
              <a:buFont typeface="Arial" panose="020B0604020202020204" pitchFamily="34" charset="0"/>
              <a:buChar char="•"/>
            </a:pPr>
            <a:r>
              <a:rPr lang="en-US" dirty="0"/>
              <a:t>Create favorites</a:t>
            </a:r>
            <a:endParaRPr lang="de-DE" dirty="0"/>
          </a:p>
        </p:txBody>
      </p:sp>
    </p:spTree>
    <p:extLst>
      <p:ext uri="{BB962C8B-B14F-4D97-AF65-F5344CB8AC3E}">
        <p14:creationId xmlns:p14="http://schemas.microsoft.com/office/powerpoint/2010/main" val="90058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fr-FR"/>
              <a:t>DRIVER+ Project</a:t>
            </a:r>
            <a:endParaRPr lang="fr-FR" dirty="0"/>
          </a:p>
        </p:txBody>
      </p:sp>
      <p:sp>
        <p:nvSpPr>
          <p:cNvPr id="3" name="Foliennummernplatzhalter 2"/>
          <p:cNvSpPr>
            <a:spLocks noGrp="1"/>
          </p:cNvSpPr>
          <p:nvPr>
            <p:ph type="sldNum" sz="quarter" idx="4"/>
          </p:nvPr>
        </p:nvSpPr>
        <p:spPr/>
        <p:txBody>
          <a:bodyPr/>
          <a:lstStyle/>
          <a:p>
            <a:fld id="{F3F4C4A7-A8A2-774E-9968-91CCA6FE0429}" type="slidenum">
              <a:rPr lang="fr-FR" smtClean="0"/>
              <a:pPr/>
              <a:t>5</a:t>
            </a:fld>
            <a:endParaRPr lang="fr-FR" dirty="0"/>
          </a:p>
        </p:txBody>
      </p:sp>
      <p:sp>
        <p:nvSpPr>
          <p:cNvPr id="4" name="Titel 3"/>
          <p:cNvSpPr>
            <a:spLocks noGrp="1"/>
          </p:cNvSpPr>
          <p:nvPr>
            <p:ph type="title"/>
          </p:nvPr>
        </p:nvSpPr>
        <p:spPr/>
        <p:txBody>
          <a:bodyPr/>
          <a:lstStyle/>
          <a:p>
            <a:r>
              <a:rPr lang="de-DE" dirty="0" err="1"/>
              <a:t>KeepOperational</a:t>
            </a:r>
            <a:endParaRPr lang="de-DE" dirty="0"/>
          </a:p>
        </p:txBody>
      </p:sp>
      <p:sp>
        <p:nvSpPr>
          <p:cNvPr id="5" name="Textplatzhalter 4"/>
          <p:cNvSpPr>
            <a:spLocks noGrp="1"/>
          </p:cNvSpPr>
          <p:nvPr>
            <p:ph type="body" sz="quarter" idx="13"/>
          </p:nvPr>
        </p:nvSpPr>
        <p:spPr/>
        <p:txBody>
          <a:bodyPr/>
          <a:lstStyle/>
          <a:p>
            <a:r>
              <a:rPr lang="de-DE" dirty="0" err="1"/>
              <a:t>Which</a:t>
            </a:r>
            <a:r>
              <a:rPr lang="de-DE" dirty="0"/>
              <a:t> Tasks/</a:t>
            </a:r>
            <a:r>
              <a:rPr lang="de-DE" dirty="0" err="1"/>
              <a:t>Questions</a:t>
            </a:r>
            <a:r>
              <a:rPr lang="de-DE" dirty="0"/>
              <a:t> </a:t>
            </a:r>
            <a:r>
              <a:rPr lang="de-DE" dirty="0" err="1"/>
              <a:t>can</a:t>
            </a:r>
            <a:r>
              <a:rPr lang="de-DE" dirty="0"/>
              <a:t> </a:t>
            </a:r>
            <a:r>
              <a:rPr lang="de-DE" dirty="0" err="1"/>
              <a:t>be</a:t>
            </a:r>
            <a:r>
              <a:rPr lang="de-DE" dirty="0"/>
              <a:t> </a:t>
            </a:r>
            <a:r>
              <a:rPr lang="de-DE" dirty="0" err="1"/>
              <a:t>Solved</a:t>
            </a:r>
            <a:r>
              <a:rPr lang="de-DE" dirty="0"/>
              <a:t> Via </a:t>
            </a:r>
            <a:r>
              <a:rPr lang="de-DE" dirty="0" err="1"/>
              <a:t>KeepOperational</a:t>
            </a:r>
            <a:endParaRPr lang="de-DE" dirty="0"/>
          </a:p>
        </p:txBody>
      </p:sp>
      <p:sp>
        <p:nvSpPr>
          <p:cNvPr id="6" name="Textplatzhalter 5"/>
          <p:cNvSpPr>
            <a:spLocks noGrp="1"/>
          </p:cNvSpPr>
          <p:nvPr>
            <p:ph type="body" sz="quarter" idx="14"/>
          </p:nvPr>
        </p:nvSpPr>
        <p:spPr/>
        <p:txBody>
          <a:bodyPr/>
          <a:lstStyle/>
          <a:p>
            <a:pPr marL="285750" indent="-285750">
              <a:buFont typeface="Arial" panose="020B0604020202020204" pitchFamily="34" charset="0"/>
              <a:buChar char="•"/>
            </a:pPr>
            <a:r>
              <a:rPr lang="de-DE" dirty="0"/>
              <a:t>A Road </a:t>
            </a:r>
            <a:r>
              <a:rPr lang="de-DE" dirty="0" err="1"/>
              <a:t>has</a:t>
            </a:r>
            <a:r>
              <a:rPr lang="de-DE" dirty="0"/>
              <a:t> </a:t>
            </a:r>
            <a:r>
              <a:rPr lang="de-DE" dirty="0" err="1"/>
              <a:t>to</a:t>
            </a:r>
            <a:r>
              <a:rPr lang="de-DE" dirty="0"/>
              <a:t> </a:t>
            </a:r>
            <a:r>
              <a:rPr lang="de-DE" dirty="0" err="1"/>
              <a:t>be</a:t>
            </a:r>
            <a:r>
              <a:rPr lang="de-DE" dirty="0"/>
              <a:t> </a:t>
            </a:r>
            <a:r>
              <a:rPr lang="de-DE" dirty="0" err="1"/>
              <a:t>closed</a:t>
            </a:r>
            <a:r>
              <a:rPr lang="de-DE" dirty="0"/>
              <a:t> due </a:t>
            </a:r>
            <a:r>
              <a:rPr lang="de-DE" dirty="0" err="1"/>
              <a:t>to</a:t>
            </a:r>
            <a:r>
              <a:rPr lang="de-DE" dirty="0"/>
              <a:t> fallen </a:t>
            </a:r>
            <a:r>
              <a:rPr lang="de-DE" dirty="0" err="1"/>
              <a:t>trees</a:t>
            </a:r>
            <a:r>
              <a:rPr lang="de-DE" dirty="0"/>
              <a:t> – </a:t>
            </a:r>
            <a:r>
              <a:rPr lang="de-DE" dirty="0" err="1"/>
              <a:t>Which</a:t>
            </a:r>
            <a:r>
              <a:rPr lang="de-DE" dirty="0"/>
              <a:t> </a:t>
            </a:r>
            <a:r>
              <a:rPr lang="de-DE" dirty="0" err="1"/>
              <a:t>impact</a:t>
            </a:r>
            <a:r>
              <a:rPr lang="de-DE" dirty="0"/>
              <a:t> </a:t>
            </a:r>
            <a:r>
              <a:rPr lang="de-DE" dirty="0" err="1"/>
              <a:t>has</a:t>
            </a:r>
            <a:r>
              <a:rPr lang="de-DE" dirty="0"/>
              <a:t> </a:t>
            </a:r>
            <a:r>
              <a:rPr lang="de-DE" dirty="0" err="1"/>
              <a:t>this</a:t>
            </a:r>
            <a:r>
              <a:rPr lang="de-DE" dirty="0"/>
              <a:t> </a:t>
            </a:r>
            <a:r>
              <a:rPr lang="de-DE" dirty="0" err="1"/>
              <a:t>for</a:t>
            </a:r>
            <a:r>
              <a:rPr lang="de-DE" dirty="0"/>
              <a:t> </a:t>
            </a:r>
            <a:r>
              <a:rPr lang="de-DE" dirty="0" err="1"/>
              <a:t>the</a:t>
            </a:r>
            <a:r>
              <a:rPr lang="de-DE" dirty="0"/>
              <a:t> </a:t>
            </a:r>
            <a:r>
              <a:rPr lang="de-DE" dirty="0" err="1"/>
              <a:t>routing</a:t>
            </a:r>
            <a:r>
              <a:rPr lang="de-DE" dirty="0"/>
              <a:t>?</a:t>
            </a:r>
          </a:p>
          <a:p>
            <a:pPr marL="285750" indent="-285750">
              <a:buFont typeface="Arial" panose="020B0604020202020204" pitchFamily="34" charset="0"/>
              <a:buChar char="•"/>
            </a:pPr>
            <a:r>
              <a:rPr lang="de-DE" dirty="0"/>
              <a:t>A </a:t>
            </a:r>
            <a:r>
              <a:rPr lang="de-DE" dirty="0" err="1"/>
              <a:t>road</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used</a:t>
            </a:r>
            <a:r>
              <a:rPr lang="de-DE" dirty="0"/>
              <a:t> </a:t>
            </a:r>
            <a:r>
              <a:rPr lang="de-DE" dirty="0" err="1"/>
              <a:t>as</a:t>
            </a:r>
            <a:r>
              <a:rPr lang="de-DE" dirty="0"/>
              <a:t> </a:t>
            </a:r>
            <a:r>
              <a:rPr lang="de-DE" dirty="0" err="1"/>
              <a:t>evacuation</a:t>
            </a:r>
            <a:r>
              <a:rPr lang="de-DE" dirty="0"/>
              <a:t> </a:t>
            </a:r>
            <a:r>
              <a:rPr lang="de-DE" dirty="0" err="1"/>
              <a:t>street</a:t>
            </a:r>
            <a:r>
              <a:rPr lang="de-DE" dirty="0"/>
              <a:t> </a:t>
            </a:r>
            <a:r>
              <a:rPr lang="de-DE" dirty="0" err="1"/>
              <a:t>for</a:t>
            </a:r>
            <a:r>
              <a:rPr lang="de-DE" dirty="0"/>
              <a:t> </a:t>
            </a:r>
            <a:r>
              <a:rPr lang="de-DE" dirty="0" err="1"/>
              <a:t>the</a:t>
            </a:r>
            <a:r>
              <a:rPr lang="de-DE" dirty="0"/>
              <a:t> </a:t>
            </a:r>
            <a:r>
              <a:rPr lang="de-DE" dirty="0" err="1"/>
              <a:t>hospital</a:t>
            </a:r>
            <a:r>
              <a:rPr lang="de-DE" dirty="0"/>
              <a:t> – </a:t>
            </a:r>
            <a:r>
              <a:rPr lang="de-DE" dirty="0" err="1"/>
              <a:t>Which</a:t>
            </a:r>
            <a:r>
              <a:rPr lang="de-DE" dirty="0"/>
              <a:t> </a:t>
            </a:r>
            <a:r>
              <a:rPr lang="de-DE" dirty="0" err="1"/>
              <a:t>road</a:t>
            </a:r>
            <a:r>
              <a:rPr lang="de-DE" dirty="0"/>
              <a:t> </a:t>
            </a:r>
            <a:r>
              <a:rPr lang="de-DE" dirty="0" err="1"/>
              <a:t>should</a:t>
            </a:r>
            <a:r>
              <a:rPr lang="de-DE" dirty="0"/>
              <a:t> </a:t>
            </a:r>
            <a:r>
              <a:rPr lang="de-DE" dirty="0" err="1"/>
              <a:t>be</a:t>
            </a:r>
            <a:r>
              <a:rPr lang="de-DE" dirty="0"/>
              <a:t> </a:t>
            </a:r>
            <a:r>
              <a:rPr lang="de-DE" dirty="0" err="1"/>
              <a:t>used</a:t>
            </a:r>
            <a:r>
              <a:rPr lang="de-DE" dirty="0"/>
              <a:t> </a:t>
            </a:r>
            <a:r>
              <a:rPr lang="de-DE" dirty="0" err="1"/>
              <a:t>as</a:t>
            </a:r>
            <a:r>
              <a:rPr lang="de-DE" dirty="0"/>
              <a:t> „</a:t>
            </a:r>
            <a:r>
              <a:rPr lang="de-DE" dirty="0" err="1"/>
              <a:t>evacuation</a:t>
            </a:r>
            <a:r>
              <a:rPr lang="de-DE" dirty="0"/>
              <a:t> </a:t>
            </a:r>
            <a:r>
              <a:rPr lang="de-DE" dirty="0" err="1"/>
              <a:t>street</a:t>
            </a:r>
            <a:r>
              <a:rPr lang="de-DE" dirty="0"/>
              <a:t>“? </a:t>
            </a:r>
            <a:r>
              <a:rPr lang="de-DE" dirty="0" err="1"/>
              <a:t>Which</a:t>
            </a:r>
            <a:r>
              <a:rPr lang="de-DE" dirty="0"/>
              <a:t> </a:t>
            </a:r>
            <a:r>
              <a:rPr lang="de-DE" dirty="0" err="1"/>
              <a:t>impact</a:t>
            </a:r>
            <a:r>
              <a:rPr lang="de-DE" dirty="0"/>
              <a:t> </a:t>
            </a:r>
            <a:r>
              <a:rPr lang="de-DE" dirty="0" err="1"/>
              <a:t>does</a:t>
            </a:r>
            <a:r>
              <a:rPr lang="de-DE" dirty="0"/>
              <a:t> </a:t>
            </a:r>
            <a:r>
              <a:rPr lang="de-DE" dirty="0" err="1"/>
              <a:t>this</a:t>
            </a:r>
            <a:r>
              <a:rPr lang="de-DE" dirty="0"/>
              <a:t> </a:t>
            </a:r>
            <a:r>
              <a:rPr lang="de-DE" dirty="0" err="1"/>
              <a:t>have</a:t>
            </a:r>
            <a:r>
              <a:rPr lang="de-DE" dirty="0"/>
              <a:t>?</a:t>
            </a:r>
          </a:p>
          <a:p>
            <a:pPr marL="285750" indent="-285750">
              <a:buFont typeface="Arial" panose="020B0604020202020204" pitchFamily="34" charset="0"/>
              <a:buChar char="•"/>
            </a:pPr>
            <a:r>
              <a:rPr lang="de-DE" dirty="0" err="1"/>
              <a:t>Which</a:t>
            </a:r>
            <a:r>
              <a:rPr lang="de-DE" dirty="0"/>
              <a:t> alternative </a:t>
            </a:r>
            <a:r>
              <a:rPr lang="de-DE" dirty="0" err="1"/>
              <a:t>routes</a:t>
            </a:r>
            <a:r>
              <a:rPr lang="de-DE" dirty="0"/>
              <a:t> </a:t>
            </a:r>
            <a:r>
              <a:rPr lang="de-DE" dirty="0" err="1"/>
              <a:t>exits</a:t>
            </a:r>
            <a:r>
              <a:rPr lang="de-DE" dirty="0"/>
              <a:t>?</a:t>
            </a:r>
          </a:p>
          <a:p>
            <a:pPr marL="285750" indent="-285750">
              <a:buFont typeface="Arial" panose="020B0604020202020204" pitchFamily="34" charset="0"/>
              <a:buChar char="•"/>
            </a:pPr>
            <a:r>
              <a:rPr lang="de-DE" dirty="0"/>
              <a:t>A </a:t>
            </a:r>
            <a:r>
              <a:rPr lang="de-DE" dirty="0" err="1"/>
              <a:t>convoy</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routed</a:t>
            </a:r>
            <a:r>
              <a:rPr lang="de-DE" dirty="0"/>
              <a:t> </a:t>
            </a:r>
            <a:r>
              <a:rPr lang="de-DE" dirty="0" err="1"/>
              <a:t>from</a:t>
            </a:r>
            <a:r>
              <a:rPr lang="de-DE" dirty="0"/>
              <a:t> A </a:t>
            </a:r>
            <a:r>
              <a:rPr lang="de-DE" dirty="0" err="1"/>
              <a:t>to</a:t>
            </a:r>
            <a:r>
              <a:rPr lang="de-DE" dirty="0"/>
              <a:t> B</a:t>
            </a:r>
          </a:p>
          <a:p>
            <a:pPr marL="285750" indent="-285750">
              <a:buFont typeface="Arial" panose="020B0604020202020204" pitchFamily="34" charset="0"/>
              <a:buChar char="•"/>
            </a:pPr>
            <a:r>
              <a:rPr lang="en-US" dirty="0"/>
              <a:t>Where is an optimal location for a base to cover a certain area regarding transport aspects?  </a:t>
            </a:r>
          </a:p>
        </p:txBody>
      </p:sp>
    </p:spTree>
    <p:extLst>
      <p:ext uri="{BB962C8B-B14F-4D97-AF65-F5344CB8AC3E}">
        <p14:creationId xmlns:p14="http://schemas.microsoft.com/office/powerpoint/2010/main" val="217019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fr-FR"/>
              <a:t>DRIVER+ Project</a:t>
            </a:r>
            <a:endParaRPr lang="fr-FR" dirty="0"/>
          </a:p>
        </p:txBody>
      </p:sp>
      <p:sp>
        <p:nvSpPr>
          <p:cNvPr id="3" name="Foliennummernplatzhalter 2"/>
          <p:cNvSpPr>
            <a:spLocks noGrp="1"/>
          </p:cNvSpPr>
          <p:nvPr>
            <p:ph type="sldNum" sz="quarter" idx="4"/>
          </p:nvPr>
        </p:nvSpPr>
        <p:spPr/>
        <p:txBody>
          <a:bodyPr/>
          <a:lstStyle/>
          <a:p>
            <a:fld id="{F3F4C4A7-A8A2-774E-9968-91CCA6FE0429}" type="slidenum">
              <a:rPr lang="fr-FR" smtClean="0"/>
              <a:pPr/>
              <a:t>6</a:t>
            </a:fld>
            <a:endParaRPr lang="fr-FR" dirty="0"/>
          </a:p>
        </p:txBody>
      </p:sp>
      <p:sp>
        <p:nvSpPr>
          <p:cNvPr id="4" name="Titel 3"/>
          <p:cNvSpPr>
            <a:spLocks noGrp="1"/>
          </p:cNvSpPr>
          <p:nvPr>
            <p:ph type="title"/>
          </p:nvPr>
        </p:nvSpPr>
        <p:spPr/>
        <p:txBody>
          <a:bodyPr/>
          <a:lstStyle/>
          <a:p>
            <a:r>
              <a:rPr lang="de-DE" dirty="0" err="1"/>
              <a:t>KeepOperational</a:t>
            </a:r>
            <a:endParaRPr lang="de-DE" dirty="0"/>
          </a:p>
        </p:txBody>
      </p:sp>
      <p:sp>
        <p:nvSpPr>
          <p:cNvPr id="5" name="Textplatzhalter 4"/>
          <p:cNvSpPr>
            <a:spLocks noGrp="1"/>
          </p:cNvSpPr>
          <p:nvPr>
            <p:ph type="body" sz="quarter" idx="13"/>
          </p:nvPr>
        </p:nvSpPr>
        <p:spPr/>
        <p:txBody>
          <a:bodyPr/>
          <a:lstStyle/>
          <a:p>
            <a:r>
              <a:rPr lang="de-DE" dirty="0"/>
              <a:t>Hands </a:t>
            </a:r>
            <a:r>
              <a:rPr lang="de-DE" dirty="0" err="1"/>
              <a:t>oN</a:t>
            </a:r>
            <a:r>
              <a:rPr lang="de-DE" dirty="0"/>
              <a:t> </a:t>
            </a:r>
            <a:r>
              <a:rPr lang="de-DE" dirty="0" err="1"/>
              <a:t>training</a:t>
            </a:r>
            <a:endParaRPr lang="de-DE" dirty="0"/>
          </a:p>
        </p:txBody>
      </p:sp>
      <p:sp>
        <p:nvSpPr>
          <p:cNvPr id="6" name="Textplatzhalter 5"/>
          <p:cNvSpPr>
            <a:spLocks noGrp="1"/>
          </p:cNvSpPr>
          <p:nvPr>
            <p:ph type="body" sz="quarter" idx="14"/>
          </p:nvPr>
        </p:nvSpPr>
        <p:spPr/>
        <p:txBody>
          <a:bodyPr/>
          <a:lstStyle/>
          <a:p>
            <a:r>
              <a:rPr lang="en-US" sz="2800" dirty="0"/>
              <a:t>We will now login and do a number of exercises</a:t>
            </a:r>
          </a:p>
          <a:p>
            <a:endParaRPr lang="en-US" sz="2800" dirty="0"/>
          </a:p>
          <a:p>
            <a:pPr algn="ctr"/>
            <a:r>
              <a:rPr lang="en-US" sz="2800" dirty="0"/>
              <a:t>User: </a:t>
            </a:r>
            <a:r>
              <a:rPr lang="en-US" sz="2800" dirty="0">
                <a:hlinkClick r:id="rId2"/>
              </a:rPr>
              <a:t>tdp@dlr.de</a:t>
            </a:r>
            <a:endParaRPr lang="en-US" sz="2800" dirty="0"/>
          </a:p>
          <a:p>
            <a:pPr algn="ctr"/>
            <a:r>
              <a:rPr lang="en-US" sz="2800" dirty="0"/>
              <a:t>Pass: #</a:t>
            </a:r>
            <a:r>
              <a:rPr lang="en-US" sz="2800" dirty="0" err="1"/>
              <a:t>Tdp</a:t>
            </a:r>
            <a:r>
              <a:rPr lang="en-US" sz="2800" dirty="0"/>
              <a:t>#</a:t>
            </a:r>
          </a:p>
          <a:p>
            <a:endParaRPr lang="en-US" sz="2800" dirty="0"/>
          </a:p>
          <a:p>
            <a:endParaRPr lang="de-DE" dirty="0"/>
          </a:p>
        </p:txBody>
      </p:sp>
    </p:spTree>
    <p:extLst>
      <p:ext uri="{BB962C8B-B14F-4D97-AF65-F5344CB8AC3E}">
        <p14:creationId xmlns:p14="http://schemas.microsoft.com/office/powerpoint/2010/main" val="234005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64319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13fb4633e064b8aba9ca4e70de0feec xmlns="7c3288e7-d15a-4453-abfd-d2cc8256f9c2">
      <Terms xmlns="http://schemas.microsoft.com/office/infopath/2007/PartnerControls"/>
    </c13fb4633e064b8aba9ca4e70de0feec>
    <na256b46447c4e20a578ac82159e1cae xmlns="7c3288e7-d15a-4453-abfd-d2cc8256f9c2">
      <Terms xmlns="http://schemas.microsoft.com/office/infopath/2007/PartnerControls"/>
    </na256b46447c4e20a578ac82159e1cae>
    <kbf92320f31e409e83817642572a9964 xmlns="7c3288e7-d15a-4453-abfd-d2cc8256f9c2">
      <Terms xmlns="http://schemas.microsoft.com/office/infopath/2007/PartnerControls"/>
    </kbf92320f31e409e83817642572a9964>
    <dmsDescription xmlns="7c3288e7-d15a-4453-abfd-d2cc8256f9c2" xsi:nil="true"/>
    <dmsAuthor xmlns="7c3288e7-d15a-4453-abfd-d2cc8256f9c2">
      <UserInfo>
        <DisplayName/>
        <AccountId xsi:nil="true"/>
        <AccountType/>
      </UserInfo>
    </dmsAuthor>
    <dmsDocumentID xmlns="7c3288e7-d15a-4453-abfd-d2cc8256f9c2" xsi:nil="true"/>
    <TaxCatchAll xmlns="b75ebb12-7f2c-4aa7-aaa6-5224d7c6c8f2"/>
    <g33d00b4226947edb2f1ed5cfa58cce0 xmlns="7c3288e7-d15a-4453-abfd-d2cc8256f9c2">
      <Terms xmlns="http://schemas.microsoft.com/office/infopath/2007/PartnerControls"/>
    </g33d00b4226947edb2f1ed5cfa58cce0>
    <p20cf41dd4bd453b932dc9cd3cf98057 xmlns="7c3288e7-d15a-4453-abfd-d2cc8256f9c2">
      <Terms xmlns="http://schemas.microsoft.com/office/infopath/2007/PartnerControls"/>
    </p20cf41dd4bd453b932dc9cd3cf98057>
    <dmsDocVersion xmlns="7c3288e7-d15a-4453-abfd-d2cc8256f9c2" xsi:nil="true"/>
    <n8a22c62329c424a8354876ec99b6da3 xmlns="7c3288e7-d15a-4453-abfd-d2cc8256f9c2">
      <Terms xmlns="http://schemas.microsoft.com/office/infopath/2007/PartnerControls"/>
    </n8a22c62329c424a8354876ec99b6da3>
    <faae207883544f9ca170ed89c69c9b02 xmlns="7c3288e7-d15a-4453-abfd-d2cc8256f9c2">
      <Terms xmlns="http://schemas.microsoft.com/office/infopath/2007/PartnerControls"/>
    </faae207883544f9ca170ed89c69c9b02>
  </documentManagement>
</p:properties>
</file>

<file path=customXml/item3.xml><?xml version="1.0" encoding="utf-8"?>
<ct:contentTypeSchema xmlns:ct="http://schemas.microsoft.com/office/2006/metadata/contentType" xmlns:ma="http://schemas.microsoft.com/office/2006/metadata/properties/metaAttributes" ct:_="" ma:_="" ma:contentTypeName="FRQ Document" ma:contentTypeID="0x010100F258BD77CB974E94A9AB9AF320D69C3300C338F9AF36CAED449951814C78062A32" ma:contentTypeVersion="21" ma:contentTypeDescription="Basic Frequentis Document" ma:contentTypeScope="" ma:versionID="1d7a568cab4c8b9d02784258054f2138">
  <xsd:schema xmlns:xsd="http://www.w3.org/2001/XMLSchema" xmlns:xs="http://www.w3.org/2001/XMLSchema" xmlns:p="http://schemas.microsoft.com/office/2006/metadata/properties" xmlns:ns2="7c3288e7-d15a-4453-abfd-d2cc8256f9c2" xmlns:ns3="b75ebb12-7f2c-4aa7-aaa6-5224d7c6c8f2" targetNamespace="http://schemas.microsoft.com/office/2006/metadata/properties" ma:root="true" ma:fieldsID="b2f2655ef48de09fb621f466bed9d90b" ns2:_="" ns3:_="">
    <xsd:import namespace="7c3288e7-d15a-4453-abfd-d2cc8256f9c2"/>
    <xsd:import namespace="b75ebb12-7f2c-4aa7-aaa6-5224d7c6c8f2"/>
    <xsd:element name="properties">
      <xsd:complexType>
        <xsd:sequence>
          <xsd:element name="documentManagement">
            <xsd:complexType>
              <xsd:all>
                <xsd:element ref="ns2:dmsAuthor" minOccurs="0"/>
                <xsd:element ref="ns2:dmsDescription" minOccurs="0"/>
                <xsd:element ref="ns2:dmsDocVersion" minOccurs="0"/>
                <xsd:element ref="ns2:dmsDocumentID" minOccurs="0"/>
                <xsd:element ref="ns2:dmsSystemID" minOccurs="0"/>
                <xsd:element ref="ns2:dmsReviewNo" minOccurs="0"/>
                <xsd:element ref="ns2:dmsReleaseDate" minOccurs="0"/>
                <xsd:element ref="ns2:dmsReleasedBy" minOccurs="0"/>
                <xsd:element ref="ns2:dmsSharePointSite" minOccurs="0"/>
                <xsd:element ref="ns2:d8cb62d6756a4fc3bdaae6cdb555e49d" minOccurs="0"/>
                <xsd:element ref="ns2:p20cf41dd4bd453b932dc9cd3cf98057" minOccurs="0"/>
                <xsd:element ref="ns2:c13fb4633e064b8aba9ca4e70de0feec" minOccurs="0"/>
                <xsd:element ref="ns3:TaxCatchAll" minOccurs="0"/>
                <xsd:element ref="ns2:n8a22c62329c424a8354876ec99b6da3" minOccurs="0"/>
                <xsd:element ref="ns3:TaxCatchAllLabel" minOccurs="0"/>
                <xsd:element ref="ns2:na256b46447c4e20a578ac82159e1cae" minOccurs="0"/>
                <xsd:element ref="ns2:g33d00b4226947edb2f1ed5cfa58cce0" minOccurs="0"/>
                <xsd:element ref="ns2:kbf92320f31e409e83817642572a9964" minOccurs="0"/>
                <xsd:element ref="ns2:faae207883544f9ca170ed89c69c9b0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288e7-d15a-4453-abfd-d2cc8256f9c2" elementFormDefault="qualified">
    <xsd:import namespace="http://schemas.microsoft.com/office/2006/documentManagement/types"/>
    <xsd:import namespace="http://schemas.microsoft.com/office/infopath/2007/PartnerControls"/>
    <xsd:element name="dmsAuthor" ma:index="2" nillable="true" ma:displayName="Author" ma:list="UserInfo" ma:internalName="dmsAuthor"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Description" ma:index="3" nillable="true" ma:displayName="Abstract" ma:description="Detailed information about the document" ma:internalName="dmsDescription" ma:readOnly="false">
      <xsd:simpleType>
        <xsd:restriction base="dms:Note"/>
      </xsd:simpleType>
    </xsd:element>
    <xsd:element name="dmsDocVersion" ma:index="5" nillable="true" ma:displayName="DocVersion" ma:description="Custom Version e.g. 1.1 or 1.A" ma:internalName="dmsDocVersion" ma:readOnly="false">
      <xsd:simpleType>
        <xsd:restriction base="dms:Text">
          <xsd:maxLength value="50"/>
        </xsd:restriction>
      </xsd:simpleType>
    </xsd:element>
    <xsd:element name="dmsDocumentID" ma:index="9" nillable="true" ma:displayName="Document ID" ma:description="Frequentis Document ID" ma:internalName="dmsDocumentID" ma:readOnly="false">
      <xsd:simpleType>
        <xsd:restriction base="dms:Text">
          <xsd:maxLength value="50"/>
        </xsd:restriction>
      </xsd:simpleType>
    </xsd:element>
    <xsd:element name="dmsSystemID" ma:index="10" nillable="true" ma:displayName="DMS ID" ma:description="ID is set by the DMS-System" ma:internalName="dmsSystemID" ma:readOnly="true">
      <xsd:simpleType>
        <xsd:restriction base="dms:Text">
          <xsd:maxLength value="50"/>
        </xsd:restriction>
      </xsd:simpleType>
    </xsd:element>
    <xsd:element name="dmsReviewNo" ma:index="15" nillable="true" ma:displayName="Review ID" ma:description="Link to Review" ma:internalName="dmsReviewNo"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dmsReleaseDate" ma:index="16" nillable="true" ma:displayName="Published Date" ma:description="Date of the approved review." ma:format="DateOnly" ma:internalName="dmsReleaseDate" ma:readOnly="true">
      <xsd:simpleType>
        <xsd:restriction base="dms:DateTime"/>
      </xsd:simpleType>
    </xsd:element>
    <xsd:element name="dmsReleasedBy" ma:index="17" nillable="true" ma:displayName="Published By" ma:list="UserInfo" ma:internalName="dmsReleas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SharePointSite" ma:index="18" nillable="true" ma:displayName="SharePoint Site" ma:description="Showing the rootsite - subsite" ma:internalName="dmsSharePointSite" ma:readOnly="true">
      <xsd:simpleType>
        <xsd:restriction base="dms:Text">
          <xsd:maxLength value="255"/>
        </xsd:restriction>
      </xsd:simpleType>
    </xsd:element>
    <xsd:element name="d8cb62d6756a4fc3bdaae6cdb555e49d" ma:index="19" nillable="true" ma:taxonomy="true" ma:internalName="d8cb62d6756a4fc3bdaae6cdb555e49d" ma:taxonomyFieldName="dmsStatus" ma:displayName="DocStatus" ma:readOnly="true" ma:default="" ma:fieldId="{d8cb62d6-756a-4fc3-bdaa-e6cdb555e49d}" ma:sspId="9a869bce-824b-44a8-9d16-e7a0aaca7818" ma:termSetId="3e266062-082b-4ace-999b-41420a0b9585" ma:anchorId="00000000-0000-0000-0000-000000000000" ma:open="false" ma:isKeyword="false">
      <xsd:complexType>
        <xsd:sequence>
          <xsd:element ref="pc:Terms" minOccurs="0" maxOccurs="1"/>
        </xsd:sequence>
      </xsd:complexType>
    </xsd:element>
    <xsd:element name="p20cf41dd4bd453b932dc9cd3cf98057" ma:index="22" nillable="true" ma:taxonomy="true" ma:internalName="p20cf41dd4bd453b932dc9cd3cf98057" ma:taxonomyFieldName="dmsLanguage" ma:displayName="Language" ma:readOnly="false" ma:default="" ma:fieldId="{920cf41d-d4bd-453b-932d-c9cd3cf98057}" ma:taxonomyMulti="true" ma:sspId="9a869bce-824b-44a8-9d16-e7a0aaca7818" ma:termSetId="ec8a668e-9c79-42cc-9026-34387b45bddc" ma:anchorId="00000000-0000-0000-0000-000000000000" ma:open="false" ma:isKeyword="false">
      <xsd:complexType>
        <xsd:sequence>
          <xsd:element ref="pc:Terms" minOccurs="0" maxOccurs="1"/>
        </xsd:sequence>
      </xsd:complexType>
    </xsd:element>
    <xsd:element name="c13fb4633e064b8aba9ca4e70de0feec" ma:index="23" nillable="true" ma:taxonomy="true" ma:internalName="c13fb4633e064b8aba9ca4e70de0feec" ma:taxonomyFieldName="dmsProjectNo" ma:displayName="Main Project" ma:readOnly="false" ma:default="" ma:fieldId="{c13fb463-3e06-4b8a-ba9c-a4e70de0feec}" ma:sspId="9a869bce-824b-44a8-9d16-e7a0aaca7818" ma:termSetId="d0f34b8f-e73a-48d9-8b87-251ffc01d3c8" ma:anchorId="00000000-0000-0000-0000-000000000000" ma:open="false" ma:isKeyword="false">
      <xsd:complexType>
        <xsd:sequence>
          <xsd:element ref="pc:Terms" minOccurs="0" maxOccurs="1"/>
        </xsd:sequence>
      </xsd:complexType>
    </xsd:element>
    <xsd:element name="n8a22c62329c424a8354876ec99b6da3" ma:index="25" nillable="true" ma:taxonomy="true" ma:internalName="n8a22c62329c424a8354876ec99b6da3" ma:taxonomyFieldName="dmsRelatedProjects" ma:displayName="Related Projects" ma:readOnly="false" ma:default="" ma:fieldId="{78a22c62-329c-424a-8354-876ec99b6da3}" ma:taxonomyMulti="true" ma:sspId="9a869bce-824b-44a8-9d16-e7a0aaca7818" ma:termSetId="d0f34b8f-e73a-48d9-8b87-251ffc01d3c8" ma:anchorId="00000000-0000-0000-0000-000000000000" ma:open="false" ma:isKeyword="false">
      <xsd:complexType>
        <xsd:sequence>
          <xsd:element ref="pc:Terms" minOccurs="0" maxOccurs="1"/>
        </xsd:sequence>
      </xsd:complexType>
    </xsd:element>
    <xsd:element name="na256b46447c4e20a578ac82159e1cae" ma:index="27" nillable="true" ma:taxonomy="true" ma:internalName="na256b46447c4e20a578ac82159e1cae" ma:taxonomyFieldName="dmsProduct" ma:displayName="Products" ma:readOnly="false" ma:default="" ma:fieldId="{7a256b46-447c-4e20-a578-ac82159e1cae}" ma:taxonomyMulti="true" ma:sspId="9a869bce-824b-44a8-9d16-e7a0aaca7818" ma:termSetId="b67df0ae-2afd-4560-9a75-ba501adaba98" ma:anchorId="00000000-0000-0000-0000-000000000000" ma:open="false" ma:isKeyword="false">
      <xsd:complexType>
        <xsd:sequence>
          <xsd:element ref="pc:Terms" minOccurs="0" maxOccurs="1"/>
        </xsd:sequence>
      </xsd:complexType>
    </xsd:element>
    <xsd:element name="g33d00b4226947edb2f1ed5cfa58cce0" ma:index="29" nillable="true" ma:taxonomy="true" ma:internalName="g33d00b4226947edb2f1ed5cfa58cce0" ma:taxonomyFieldName="dmsBusinessUnit" ma:displayName="Business Unit" ma:readOnly="false" ma:default="" ma:fieldId="{033d00b4-2269-47ed-b2f1-ed5cfa58cce0}" ma:taxonomyMulti="true" ma:sspId="9a869bce-824b-44a8-9d16-e7a0aaca7818" ma:termSetId="8a703d03-4e8f-44fc-8568-c2453952e43c" ma:anchorId="00000000-0000-0000-0000-000000000000" ma:open="false" ma:isKeyword="false">
      <xsd:complexType>
        <xsd:sequence>
          <xsd:element ref="pc:Terms" minOccurs="0" maxOccurs="1"/>
        </xsd:sequence>
      </xsd:complexType>
    </xsd:element>
    <xsd:element name="kbf92320f31e409e83817642572a9964" ma:index="31" nillable="true" ma:taxonomy="true" ma:internalName="kbf92320f31e409e83817642572a9964" ma:taxonomyFieldName="dmsAccessLevel" ma:displayName="Classification Level" ma:readOnly="false" ma:default="" ma:fieldId="{4bf92320-f31e-409e-8381-7642572a9964}" ma:sspId="9a869bce-824b-44a8-9d16-e7a0aaca7818" ma:termSetId="50588fb6-505e-4448-bbe7-e9664cbe1f93" ma:anchorId="00000000-0000-0000-0000-000000000000" ma:open="false" ma:isKeyword="false">
      <xsd:complexType>
        <xsd:sequence>
          <xsd:element ref="pc:Terms" minOccurs="0" maxOccurs="1"/>
        </xsd:sequence>
      </xsd:complexType>
    </xsd:element>
    <xsd:element name="faae207883544f9ca170ed89c69c9b02" ma:index="33" nillable="true" ma:taxonomy="true" ma:internalName="faae207883544f9ca170ed89c69c9b02" ma:taxonomyFieldName="dmsDocCategory" ma:displayName="DocCategory" ma:readOnly="false" ma:default="" ma:fieldId="{faae2078-8354-4f9c-a170-ed89c69c9b02}" ma:sspId="9a869bce-824b-44a8-9d16-e7a0aaca7818" ma:termSetId="103cfa55-99c1-4147-95e5-ed98c32a1d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5ebb12-7f2c-4aa7-aaa6-5224d7c6c8f2" elementFormDefault="qualified">
    <xsd:import namespace="http://schemas.microsoft.com/office/2006/documentManagement/types"/>
    <xsd:import namespace="http://schemas.microsoft.com/office/infopath/2007/PartnerControls"/>
    <xsd:element name="TaxCatchAll" ma:index="24" nillable="true" ma:displayName="Taxonomy Catch All Column" ma:description="" ma:hidden="true" ma:list="{464114c2-57a3-429c-9c76-dddf4c34360e}" ma:internalName="TaxCatchAll" ma:showField="CatchAllData" ma:web="7c3288e7-d15a-4453-abfd-d2cc8256f9c2">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description="" ma:hidden="true" ma:list="{464114c2-57a3-429c-9c76-dddf4c34360e}" ma:internalName="TaxCatchAllLabel" ma:readOnly="true" ma:showField="CatchAllDataLabel" ma:web="7c3288e7-d15a-4453-abfd-d2cc8256f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3DEEA-672F-4F71-872D-DCF3BDC69356}">
  <ds:schemaRefs>
    <ds:schemaRef ds:uri="http://schemas.microsoft.com/sharepoint/v3/contenttype/forms"/>
  </ds:schemaRefs>
</ds:datastoreItem>
</file>

<file path=customXml/itemProps2.xml><?xml version="1.0" encoding="utf-8"?>
<ds:datastoreItem xmlns:ds="http://schemas.openxmlformats.org/officeDocument/2006/customXml" ds:itemID="{604B135B-4F18-4F96-96F4-A3CCFF431953}">
  <ds:schemaRefs>
    <ds:schemaRef ds:uri="http://schemas.microsoft.com/office/2006/metadata/properties"/>
    <ds:schemaRef ds:uri="7c3288e7-d15a-4453-abfd-d2cc8256f9c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75ebb12-7f2c-4aa7-aaa6-5224d7c6c8f2"/>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13C24B9-8546-40A4-9FE0-48B3CE6A2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288e7-d15a-4453-abfd-d2cc8256f9c2"/>
    <ds:schemaRef ds:uri="b75ebb12-7f2c-4aa7-aaa6-5224d7c6c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On-screen Show (16:9)</PresentationFormat>
  <Paragraphs>69</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Avenir Book</vt:lpstr>
      <vt:lpstr>Brandon Text Medium</vt:lpstr>
      <vt:lpstr>Calibri</vt:lpstr>
      <vt:lpstr>Frutiger 45 Light</vt:lpstr>
      <vt:lpstr>Times New Roman</vt:lpstr>
      <vt:lpstr>Thème Office</vt:lpstr>
      <vt:lpstr>2_Thème Office</vt:lpstr>
      <vt:lpstr>KeepOperational</vt:lpstr>
      <vt:lpstr>KeepOperational</vt:lpstr>
      <vt:lpstr>KeepOperational</vt:lpstr>
      <vt:lpstr>KeepOperational</vt:lpstr>
      <vt:lpstr>KeepOperational</vt:lpstr>
      <vt:lpstr>KeepOperational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Rikka</dc:creator>
  <cp:lastModifiedBy>KASTNER Ludwig</cp:lastModifiedBy>
  <cp:revision>525</cp:revision>
  <cp:lastPrinted>2017-09-05T06:36:20Z</cp:lastPrinted>
  <dcterms:created xsi:type="dcterms:W3CDTF">2015-10-12T13:00:17Z</dcterms:created>
  <dcterms:modified xsi:type="dcterms:W3CDTF">2019-03-13T14:37:18Z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0x010100F258BD77CB974E94A9AB9AF320D69C3300C338F9AF36CAED449951814C78062A32</vt:lpwstr>
  </property>
</Properties>
</file>