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0" r:id="rId5"/>
  </p:sldMasterIdLst>
  <p:notesMasterIdLst>
    <p:notesMasterId r:id="rId12"/>
  </p:notesMasterIdLst>
  <p:sldIdLst>
    <p:sldId id="270" r:id="rId6"/>
    <p:sldId id="413" r:id="rId7"/>
    <p:sldId id="412" r:id="rId8"/>
    <p:sldId id="438" r:id="rId9"/>
    <p:sldId id="276" r:id="rId10"/>
    <p:sldId id="272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E"/>
    <a:srgbClr val="F3B329"/>
    <a:srgbClr val="282829"/>
    <a:srgbClr val="053451"/>
    <a:srgbClr val="595959"/>
    <a:srgbClr val="9C9E9F"/>
    <a:srgbClr val="1F497E"/>
    <a:srgbClr val="0F497E"/>
    <a:srgbClr val="FFC71E"/>
    <a:srgbClr val="FFC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13"/>
    <p:restoredTop sz="83977" autoAdjust="0"/>
  </p:normalViewPr>
  <p:slideViewPr>
    <p:cSldViewPr snapToGrid="0" snapToObjects="1">
      <p:cViewPr varScale="1">
        <p:scale>
          <a:sx n="149" d="100"/>
          <a:sy n="149" d="100"/>
        </p:scale>
        <p:origin x="120" y="64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14/03/2019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3180D-FD93-42A2-9A8C-FFB1F5DB2E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4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g"/><Relationship Id="rId25" Type="http://schemas.openxmlformats.org/officeDocument/2006/relationships/image" Target="../media/image39.jp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jp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AD73-E3CF-40BE-8FC5-0A25DEF72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28" y="1920041"/>
            <a:ext cx="7876521" cy="960519"/>
          </a:xfrm>
        </p:spPr>
        <p:txBody>
          <a:bodyPr anchor="ctr">
            <a:spAutoFit/>
          </a:bodyPr>
          <a:lstStyle>
            <a:lvl1pPr algn="ctr">
              <a:defRPr sz="54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statement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8D90-44A8-4400-BAE0-02C82A42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40EB-2E8D-47C1-97D5-83342A790EF1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3082B-71B8-4481-B66D-95DD51C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4E72F-574B-4508-906C-943D6B9C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7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middl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AD73-E3CF-40BE-8FC5-0A25DEF72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28" y="1920041"/>
            <a:ext cx="7876521" cy="960519"/>
          </a:xfrm>
        </p:spPr>
        <p:txBody>
          <a:bodyPr anchor="ctr">
            <a:spAutoFit/>
          </a:bodyPr>
          <a:lstStyle>
            <a:lvl1pPr algn="ctr">
              <a:defRPr sz="54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statement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8D90-44A8-4400-BAE0-02C82A42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40EB-2E8D-47C1-97D5-83342A790EF1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3082B-71B8-4481-B66D-95DD51C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4E72F-574B-4508-906C-943D6B9C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56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AD73-E3CF-40BE-8FC5-0A25DEF72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28" y="1920041"/>
            <a:ext cx="7876521" cy="960519"/>
          </a:xfrm>
        </p:spPr>
        <p:txBody>
          <a:bodyPr anchor="ctr">
            <a:spAutoFit/>
          </a:bodyPr>
          <a:lstStyle>
            <a:lvl1pPr algn="ctr">
              <a:defRPr sz="5400" b="0" i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add statement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8D90-44A8-4400-BAE0-02C82A42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40EB-2E8D-47C1-97D5-83342A790EF1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3082B-71B8-4481-B66D-95DD51C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4E72F-574B-4508-906C-943D6B9C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0126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 gradient b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E3FF3E-2B9E-954D-A52E-7EA2D2E9D489}"/>
              </a:ext>
            </a:extLst>
          </p:cNvPr>
          <p:cNvSpPr/>
          <p:nvPr userDrawn="1"/>
        </p:nvSpPr>
        <p:spPr>
          <a:xfrm>
            <a:off x="0" y="0"/>
            <a:ext cx="9144000" cy="4644459"/>
          </a:xfrm>
          <a:prstGeom prst="rect">
            <a:avLst/>
          </a:prstGeom>
          <a:gradFill>
            <a:gsLst>
              <a:gs pos="88000">
                <a:schemeClr val="accent1">
                  <a:alpha val="80000"/>
                </a:schemeClr>
              </a:gs>
              <a:gs pos="0">
                <a:schemeClr val="accent2">
                  <a:lumMod val="100000"/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AD73-E3CF-40BE-8FC5-0A25DEF72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28" y="1920041"/>
            <a:ext cx="7876521" cy="960519"/>
          </a:xfrm>
        </p:spPr>
        <p:txBody>
          <a:bodyPr anchor="ctr">
            <a:spAutoFit/>
          </a:bodyPr>
          <a:lstStyle>
            <a:lvl1pPr algn="ctr">
              <a:defRPr sz="54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statement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8D90-44A8-4400-BAE0-02C82A42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40EB-2E8D-47C1-97D5-83342A790EF1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3082B-71B8-4481-B66D-95DD51C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4E72F-574B-4508-906C-943D6B9C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230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adient b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964D1E-0EFC-BE4F-A21E-4F26662A1A87}"/>
              </a:ext>
            </a:extLst>
          </p:cNvPr>
          <p:cNvSpPr/>
          <p:nvPr userDrawn="1"/>
        </p:nvSpPr>
        <p:spPr>
          <a:xfrm>
            <a:off x="0" y="0"/>
            <a:ext cx="9144000" cy="4644459"/>
          </a:xfrm>
          <a:prstGeom prst="rect">
            <a:avLst/>
          </a:prstGeom>
          <a:gradFill>
            <a:gsLst>
              <a:gs pos="88000">
                <a:schemeClr val="accent1">
                  <a:alpha val="80000"/>
                </a:schemeClr>
              </a:gs>
              <a:gs pos="0">
                <a:schemeClr val="accent2">
                  <a:lumMod val="100000"/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BAD73-E3CF-40BE-8FC5-0A25DEF729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8340" y="863953"/>
            <a:ext cx="7107010" cy="595548"/>
          </a:xfrm>
        </p:spPr>
        <p:txBody>
          <a:bodyPr wrap="square" anchor="t">
            <a:spAutoFit/>
          </a:bodyPr>
          <a:lstStyle>
            <a:lvl1pPr algn="l">
              <a:defRPr sz="30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quote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8D90-44A8-4400-BAE0-02C82A42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40EB-2E8D-47C1-97D5-83342A790EF1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3082B-71B8-4481-B66D-95DD51C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4E72F-574B-4508-906C-943D6B9C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3F5EDF-9C73-C34B-A13E-AB54627B0C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7765" y="3951685"/>
            <a:ext cx="4037586" cy="46910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who the quote is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5797B-0BA4-B54D-BFBC-F8E05C5EC4D5}"/>
              </a:ext>
            </a:extLst>
          </p:cNvPr>
          <p:cNvSpPr txBox="1"/>
          <p:nvPr userDrawn="1"/>
        </p:nvSpPr>
        <p:spPr>
          <a:xfrm>
            <a:off x="441922" y="269093"/>
            <a:ext cx="903083" cy="570368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l"/>
            <a:r>
              <a:rPr lang="en-US" sz="15000" b="0" i="1" dirty="0">
                <a:solidFill>
                  <a:schemeClr val="accent2"/>
                </a:solidFill>
                <a:latin typeface="Georgia" panose="02040502050405020303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8141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7E8D-5F2B-40D0-9E20-05891DE11C0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click on one of the icons to add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A0031-AFBB-44A1-95E6-3F204DAA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7854-00B7-4631-AA17-9D314055350C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475DD-78F5-4AF1-82C3-38D3849D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CE84-7817-4E0F-B835-0DFD0229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18F804B-0F0E-40EE-B320-A15424E88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088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7226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2691-B4A4-4597-8BBD-52FE7CC5DD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78728"/>
            <a:ext cx="7885508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9D8B79-BB63-5C4A-BDBE-718FD02B1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842" y="1780088"/>
            <a:ext cx="7885508" cy="2791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36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">
    <p:bg>
      <p:bgPr>
        <a:blipFill>
          <a:blip r:embed="rId2"/>
          <a:stretch>
            <a:fillRect t="-24855" b="-2485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CCC641-1EAF-4F42-B495-58D37D565542}"/>
              </a:ext>
            </a:extLst>
          </p:cNvPr>
          <p:cNvSpPr/>
          <p:nvPr userDrawn="1"/>
        </p:nvSpPr>
        <p:spPr>
          <a:xfrm>
            <a:off x="0" y="3074151"/>
            <a:ext cx="9144000" cy="159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D4902F-87E7-9E49-8319-AA2469093B69}"/>
              </a:ext>
            </a:extLst>
          </p:cNvPr>
          <p:cNvSpPr/>
          <p:nvPr userDrawn="1"/>
        </p:nvSpPr>
        <p:spPr>
          <a:xfrm>
            <a:off x="0" y="-2517"/>
            <a:ext cx="9144000" cy="1264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38BB7-6094-9648-83BC-527162BDD826}"/>
              </a:ext>
            </a:extLst>
          </p:cNvPr>
          <p:cNvSpPr/>
          <p:nvPr userDrawn="1"/>
        </p:nvSpPr>
        <p:spPr>
          <a:xfrm>
            <a:off x="0" y="1261893"/>
            <a:ext cx="9144000" cy="1812259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2">
                  <a:lumMod val="100000"/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7226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2691-B4A4-4597-8BBD-52FE7CC5DD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3074153"/>
            <a:ext cx="7885508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9D8B79-BB63-5C4A-BDBE-718FD02B1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842" y="3564802"/>
            <a:ext cx="7885508" cy="1007198"/>
          </a:xfrm>
        </p:spPr>
        <p:txBody>
          <a:bodyPr numCol="1" spcCol="360000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92682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7F53D96-59FE-ED4E-ACDB-9E675262D167}"/>
              </a:ext>
            </a:extLst>
          </p:cNvPr>
          <p:cNvSpPr/>
          <p:nvPr userDrawn="1"/>
        </p:nvSpPr>
        <p:spPr>
          <a:xfrm>
            <a:off x="0" y="3074151"/>
            <a:ext cx="9144000" cy="159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13E06A-F5B2-704C-80F0-323262858C34}"/>
              </a:ext>
            </a:extLst>
          </p:cNvPr>
          <p:cNvSpPr/>
          <p:nvPr userDrawn="1"/>
        </p:nvSpPr>
        <p:spPr>
          <a:xfrm>
            <a:off x="0" y="-2517"/>
            <a:ext cx="9144000" cy="1264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6EFC3B-FD23-1A45-9A8A-601AC06D4883}"/>
              </a:ext>
            </a:extLst>
          </p:cNvPr>
          <p:cNvSpPr/>
          <p:nvPr userDrawn="1"/>
        </p:nvSpPr>
        <p:spPr>
          <a:xfrm>
            <a:off x="0" y="1268016"/>
            <a:ext cx="9144000" cy="1806137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2">
                  <a:lumMod val="100000"/>
                  <a:alpha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7226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2691-B4A4-4597-8BBD-52FE7CC5DD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3074153"/>
            <a:ext cx="7885508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9D8B79-BB63-5C4A-BDBE-718FD02B1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842" y="3564802"/>
            <a:ext cx="7885508" cy="1007198"/>
          </a:xfrm>
        </p:spPr>
        <p:txBody>
          <a:bodyPr numCol="1" spcCol="360000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C609B-D799-B144-9EE5-0EB5A4CA0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841" y="2282252"/>
            <a:ext cx="2361666" cy="64311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E2F0B99-DE4C-F249-A36F-C88B450C41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915" y="2282252"/>
            <a:ext cx="2397323" cy="64311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B75F9C0-1796-D342-BCA4-2F271EADBA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11428" y="545307"/>
            <a:ext cx="2803922" cy="402669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4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6154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38BB7-6094-9648-83BC-527162BDD826}"/>
              </a:ext>
            </a:extLst>
          </p:cNvPr>
          <p:cNvSpPr/>
          <p:nvPr userDrawn="1"/>
        </p:nvSpPr>
        <p:spPr>
          <a:xfrm>
            <a:off x="629841" y="3696630"/>
            <a:ext cx="2418159" cy="796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291038-854B-4343-B5E5-19F9EA25BE30}"/>
              </a:ext>
            </a:extLst>
          </p:cNvPr>
          <p:cNvSpPr/>
          <p:nvPr userDrawn="1"/>
        </p:nvSpPr>
        <p:spPr>
          <a:xfrm>
            <a:off x="3364111" y="3696629"/>
            <a:ext cx="2418160" cy="796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6CAF45-337D-A44F-8FD1-145A058D42D9}"/>
              </a:ext>
            </a:extLst>
          </p:cNvPr>
          <p:cNvSpPr/>
          <p:nvPr userDrawn="1"/>
        </p:nvSpPr>
        <p:spPr>
          <a:xfrm>
            <a:off x="6097190" y="3696629"/>
            <a:ext cx="2418160" cy="7965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AF25803-4E09-1A49-8519-5CBA191AE2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41" y="1910443"/>
            <a:ext cx="2418159" cy="1786448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98E0C0D3-F546-F445-88C0-A230863609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2919" y="1910443"/>
            <a:ext cx="2418159" cy="1786448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0F9A4587-54A8-804C-B54E-477E339F8A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7" y="1910180"/>
            <a:ext cx="2418159" cy="1786448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EB50B60-7B56-9C49-B325-91AEF92F61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485" y="3855244"/>
            <a:ext cx="2057400" cy="5441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C57557C-7052-BC49-9644-287413A00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3299" y="3855244"/>
            <a:ext cx="2057400" cy="5441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CD81C88-4BCE-CA4C-8806-61F535C31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6377" y="3855244"/>
            <a:ext cx="2057400" cy="54411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0C93D80-0C3C-6042-A4DD-E985E00D9A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1" y="1160819"/>
            <a:ext cx="7884315" cy="39477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0712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hree colum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5DC970B-850C-3F42-B037-F12F6270DF83}"/>
              </a:ext>
            </a:extLst>
          </p:cNvPr>
          <p:cNvSpPr/>
          <p:nvPr userDrawn="1"/>
        </p:nvSpPr>
        <p:spPr>
          <a:xfrm>
            <a:off x="0" y="-2926"/>
            <a:ext cx="9144000" cy="1700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38BB7-6094-9648-83BC-527162BDD826}"/>
              </a:ext>
            </a:extLst>
          </p:cNvPr>
          <p:cNvSpPr/>
          <p:nvPr userDrawn="1"/>
        </p:nvSpPr>
        <p:spPr>
          <a:xfrm>
            <a:off x="0" y="1697774"/>
            <a:ext cx="9144000" cy="2938516"/>
          </a:xfrm>
          <a:prstGeom prst="rect">
            <a:avLst/>
          </a:prstGeom>
          <a:gradFill flip="none" rotWithShape="1">
            <a:gsLst>
              <a:gs pos="79000">
                <a:schemeClr val="accent1">
                  <a:alpha val="80000"/>
                </a:schemeClr>
              </a:gs>
              <a:gs pos="0">
                <a:schemeClr val="accent2">
                  <a:lumMod val="100000"/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6042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EB50B60-7B56-9C49-B325-91AEF92F617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29841" y="1898493"/>
            <a:ext cx="2255044" cy="3429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0451D-0A99-4744-8BED-BA441111D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841" y="2252600"/>
            <a:ext cx="2246709" cy="201974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1AA15DAB-9363-FC4E-ACE6-DB41C93037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478" y="1898493"/>
            <a:ext cx="2255044" cy="3429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1BDACA0-987B-1A47-B1BC-E699DAD88E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4478" y="2252600"/>
            <a:ext cx="2246709" cy="20197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3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45EC7A22-9DD9-0447-9F4A-7B6FFCC33A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9115" y="1898493"/>
            <a:ext cx="2255044" cy="3429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0889472-8A21-F94C-87A8-4F3B5DEC9B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9115" y="2252600"/>
            <a:ext cx="2246709" cy="20197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3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A91CE59-C9FB-EA4F-AF6E-01F948CE0D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160819"/>
            <a:ext cx="3868340" cy="39477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736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7226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2691-B4A4-4597-8BBD-52FE7CC5DD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78728"/>
            <a:ext cx="3868340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454E2-D555-4886-A7D8-7CF6E3F24C2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8728"/>
            <a:ext cx="3887391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9D8B79-BB63-5C4A-BDBE-718FD02B1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842" y="1780088"/>
            <a:ext cx="3868340" cy="2791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6A7668D-2486-4748-95A6-6148A5612C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151" y="1780088"/>
            <a:ext cx="3886199" cy="27919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39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BFFC-F54A-4A03-9DE9-86D5637CF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545335"/>
            <a:ext cx="7886700" cy="7226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2691-B4A4-4597-8BBD-52FE7CC5DD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278728"/>
            <a:ext cx="3868340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454E2-D555-4886-A7D8-7CF6E3F24C2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8728"/>
            <a:ext cx="3887391" cy="490649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8682046-8364-4314-AC44-16189A43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D1B7-77E2-4508-B32D-82816B27643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2808F0-532F-4DD4-8EAB-3956F4C7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43C0B3-56DC-48BF-ABD7-232398F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22485-F0FC-044D-8DE7-1E07BE18E3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9842" y="1769269"/>
            <a:ext cx="3868340" cy="26991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F39FDF1-29D9-6C4A-A804-8ECDF7B0EA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151" y="1769269"/>
            <a:ext cx="3886199" cy="26991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content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4651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73DA-3A34-4902-AA68-654DAB3C9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36B9441-0208-49D6-93CC-8813D104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053A-0FF1-48E9-9FC2-EE2463994E23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57E7FBF-80C7-480E-A86D-E2EB5C91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50FDA5-2F01-4658-9CD4-5D6849ED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F5D1C-A5D5-8E4B-876A-AF65AEF356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396093"/>
            <a:ext cx="3849113" cy="318424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on an icon to add content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6BDDD0D-0DE5-274F-B405-15BB96B2F56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6235" y="1396093"/>
            <a:ext cx="3849114" cy="318424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on an icon to add content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5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8D90-44A8-4400-BAE0-02C82A42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40EB-2E8D-47C1-97D5-83342A790EF1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3082B-71B8-4481-B66D-95DD51C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4E72F-574B-4508-906C-943D6B9C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06389D-8248-2C4D-93AE-7C2832CCD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46" y="553500"/>
            <a:ext cx="7835504" cy="723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BBC60E8-C328-0B4B-B654-834C33783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9993" y="1278101"/>
            <a:ext cx="7835505" cy="491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  <a:endParaRPr lang="nl-N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0B44CE-87A5-9042-8DCF-96BF758F96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9846" y="2246710"/>
            <a:ext cx="2429024" cy="1821433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0A91DA9-3295-E34A-9AB7-10ECBEC5BC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3234" y="2246709"/>
            <a:ext cx="2429023" cy="1821433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9B098BFE-3137-CD41-869F-FE166DAE9A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6327" y="2246709"/>
            <a:ext cx="2429023" cy="1821433"/>
          </a:xfrm>
          <a:noFill/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C7A20B9-981D-D949-88D5-1B9E3E5AF8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846" y="1769501"/>
            <a:ext cx="7835504" cy="4141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72E032-3301-0D48-9878-A7A80E09EA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846" y="4131244"/>
            <a:ext cx="2429024" cy="455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A3FB666-D360-584E-8607-043593FA49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83234" y="4131244"/>
            <a:ext cx="2429024" cy="455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4CFD520-EC10-284A-B65C-D9E73AE755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326" y="4131244"/>
            <a:ext cx="2429024" cy="45504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75"/>
            </a:lvl1pPr>
            <a:lvl2pPr marL="342900" indent="0">
              <a:buFontTx/>
              <a:buNone/>
              <a:defRPr sz="1350"/>
            </a:lvl2pPr>
            <a:lvl3pPr marL="685800" indent="0">
              <a:buFontTx/>
              <a:buNone/>
              <a:defRPr sz="1350"/>
            </a:lvl3pPr>
            <a:lvl4pPr marL="1028700" indent="0">
              <a:buFontTx/>
              <a:buNone/>
              <a:defRPr sz="1350"/>
            </a:lvl4pPr>
            <a:lvl5pPr marL="1371600" indent="0">
              <a:buFontTx/>
              <a:buNone/>
              <a:defRPr sz="135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199433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D5527-F1E3-456B-B843-DD119E77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9E3A-309C-447F-A3A0-41CBF8E2DD0D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F27EC-2AC2-4C0D-A2F1-47B2111E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6C2AF-21E5-45F6-B6E6-EDEABF2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2CE0F4D-BDB8-3748-8BEB-BD6530B9F17E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1"/>
            <a:ext cx="9144000" cy="4608900"/>
          </a:xfrm>
          <a:solidFill>
            <a:schemeClr val="accent6"/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3202270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ue block with mov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523B88-0BBD-504F-A4B6-623075E2D8D4}"/>
              </a:ext>
            </a:extLst>
          </p:cNvPr>
          <p:cNvSpPr/>
          <p:nvPr userDrawn="1"/>
        </p:nvSpPr>
        <p:spPr>
          <a:xfrm>
            <a:off x="0" y="1498205"/>
            <a:ext cx="3548033" cy="3134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5EA21FE-70EB-3240-B838-4CA7DD3B0B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548034" y="1498205"/>
            <a:ext cx="5595967" cy="3134970"/>
          </a:xfrm>
          <a:solidFill>
            <a:schemeClr val="accent6"/>
          </a:solidFill>
        </p:spPr>
        <p:txBody>
          <a:bodyPr vert="horz"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1B380-ACC6-40C9-9C6F-FC2DF0813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01" y="553500"/>
            <a:ext cx="7834949" cy="829818"/>
          </a:xfrm>
        </p:spPr>
        <p:txBody>
          <a:bodyPr anchor="ctr">
            <a:normAutofit/>
          </a:bodyPr>
          <a:lstStyle>
            <a:lvl1pPr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C4693-C92C-426E-944E-E1C76CD7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B5EC-80F5-435C-8353-6EE04F816E14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9DFBFA-A384-4769-BCD2-1F55867F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F1DD8A-A445-47C4-8AA9-4C9623F8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269B98B-7C64-CD4F-861D-D470D6F7BE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847" y="1874067"/>
            <a:ext cx="2680097" cy="25086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125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ock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133479-CF62-440A-AEA5-53E4202530BC}"/>
              </a:ext>
            </a:extLst>
          </p:cNvPr>
          <p:cNvSpPr/>
          <p:nvPr userDrawn="1"/>
        </p:nvSpPr>
        <p:spPr>
          <a:xfrm>
            <a:off x="-1" y="0"/>
            <a:ext cx="4607719" cy="461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1B380-ACC6-40C9-9C6F-FC2DF0813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0" y="1045028"/>
            <a:ext cx="3413522" cy="2736669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CF8A-85F6-452E-AC79-3CAAC060F4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6331" y="1068676"/>
            <a:ext cx="3580209" cy="2840459"/>
          </a:xfrm>
        </p:spPr>
        <p:txBody>
          <a:bodyPr anchor="ctr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add text or click on icon to add content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C4693-C92C-426E-944E-E1C76CD7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B5EC-80F5-435C-8353-6EE04F816E14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9DFBFA-A384-4769-BCD2-1F55867F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F1DD8A-A445-47C4-8AA9-4C9623F8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1954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blue block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133479-CF62-440A-AEA5-53E4202530BC}"/>
              </a:ext>
            </a:extLst>
          </p:cNvPr>
          <p:cNvSpPr/>
          <p:nvPr userDrawn="1"/>
        </p:nvSpPr>
        <p:spPr>
          <a:xfrm>
            <a:off x="-1" y="3007519"/>
            <a:ext cx="4608900" cy="1602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1B380-ACC6-40C9-9C6F-FC2DF0813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308" y="3467494"/>
            <a:ext cx="3634342" cy="682631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CF8A-85F6-452E-AC79-3CAAC060F4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77143" y="1456510"/>
            <a:ext cx="3539397" cy="2939279"/>
          </a:xfrm>
        </p:spPr>
        <p:txBody>
          <a:bodyPr anchor="t"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add text or click on icon to add content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25C4693-C92C-426E-944E-E1C76CD7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B5EC-80F5-435C-8353-6EE04F816E14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9DFBFA-A384-4769-BCD2-1F55867F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F1DD8A-A445-47C4-8AA9-4C9623F8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FB9610-E670-244F-A5BD-F16690EB1A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608900" cy="3007519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8DFF6E-C7F2-E543-960C-01FACC7970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76812" y="940594"/>
            <a:ext cx="3538538" cy="5159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32323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oc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99910D-BF0B-4593-9C37-B475A9D72986}"/>
              </a:ext>
            </a:extLst>
          </p:cNvPr>
          <p:cNvSpPr/>
          <p:nvPr userDrawn="1"/>
        </p:nvSpPr>
        <p:spPr>
          <a:xfrm>
            <a:off x="-1" y="0"/>
            <a:ext cx="4607720" cy="461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52DB9-6157-43C5-BC00-DC67233D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0" y="421482"/>
            <a:ext cx="3529687" cy="3828319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84C59-1068-43B1-810F-6826DFF1073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07719" y="0"/>
            <a:ext cx="4536281" cy="4610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78E5880-8D3D-416C-AB88-8E8A668E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A192-9B6D-41EE-A85B-4D21BB44163D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339330-E981-4C1D-8FA5-BBE7B2B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90358F-8E1B-4957-B545-6F400C3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16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sz="2400" cap="all" baseline="0" dirty="0">
                <a:latin typeface="Brandon Text Medium" pitchFamily="34" charset="0"/>
              </a:rPr>
              <a:t>THANK YOU.</a:t>
            </a:r>
            <a:br>
              <a:rPr lang="fr-FR" sz="2400" cap="all" baseline="0" dirty="0">
                <a:latin typeface="Brandon Text Medium" pitchFamily="34" charset="0"/>
              </a:rPr>
            </a:br>
            <a:r>
              <a:rPr lang="fr-FR" sz="2000" b="0" cap="all" baseline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fr-FR" sz="2400" b="0" cap="all" baseline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Blue bloc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99910D-BF0B-4593-9C37-B475A9D72986}"/>
              </a:ext>
            </a:extLst>
          </p:cNvPr>
          <p:cNvSpPr/>
          <p:nvPr userDrawn="1"/>
        </p:nvSpPr>
        <p:spPr>
          <a:xfrm>
            <a:off x="-1" y="0"/>
            <a:ext cx="4607720" cy="461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52DB9-6157-43C5-BC00-DC67233D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0" y="421482"/>
            <a:ext cx="3507323" cy="3828319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84C59-1068-43B1-810F-6826DFF1073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607719" y="0"/>
            <a:ext cx="4536281" cy="4610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78E5880-8D3D-416C-AB88-8E8A668E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A192-9B6D-41EE-A85B-4D21BB44163D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339330-E981-4C1D-8FA5-BBE7B2B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90358F-8E1B-4957-B545-6F400C3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079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ock 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99910D-BF0B-4593-9C37-B475A9D72986}"/>
              </a:ext>
            </a:extLst>
          </p:cNvPr>
          <p:cNvSpPr/>
          <p:nvPr userDrawn="1"/>
        </p:nvSpPr>
        <p:spPr>
          <a:xfrm>
            <a:off x="4536282" y="0"/>
            <a:ext cx="4607719" cy="461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52DB9-6157-43C5-BC00-DC67233D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139" y="421482"/>
            <a:ext cx="3689903" cy="3828319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84C59-1068-43B1-810F-6826DFF1073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4536281" cy="4610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78E5880-8D3D-416C-AB88-8E8A668E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A192-9B6D-41EE-A85B-4D21BB44163D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339330-E981-4C1D-8FA5-BBE7B2B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90358F-8E1B-4957-B545-6F400C3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3318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ock righ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99910D-BF0B-4593-9C37-B475A9D72986}"/>
              </a:ext>
            </a:extLst>
          </p:cNvPr>
          <p:cNvSpPr/>
          <p:nvPr userDrawn="1"/>
        </p:nvSpPr>
        <p:spPr>
          <a:xfrm>
            <a:off x="4536282" y="0"/>
            <a:ext cx="4607719" cy="461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52DB9-6157-43C5-BC00-DC67233D0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8200" y="421482"/>
            <a:ext cx="3690900" cy="3828319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nl-NL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84C59-1068-43B1-810F-6826DFF1073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4536281" cy="4610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</a:t>
            </a:r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78E5880-8D3D-416C-AB88-8E8A668E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A192-9B6D-41EE-A85B-4D21BB44163D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339330-E981-4C1D-8FA5-BBE7B2B0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490358F-8E1B-4957-B545-6F400C3C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397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FC596-2ACE-B547-9DBB-DC8BAC68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067A9-5C2E-974E-901F-F723CF285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09A3E-F98D-8A4C-AD67-20298BDC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C2926-319C-D44E-9FCA-4F307E2A7152}"/>
              </a:ext>
            </a:extLst>
          </p:cNvPr>
          <p:cNvSpPr txBox="1"/>
          <p:nvPr userDrawn="1"/>
        </p:nvSpPr>
        <p:spPr>
          <a:xfrm>
            <a:off x="628650" y="554277"/>
            <a:ext cx="5529970" cy="713739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/>
          <a:p>
            <a:pPr algn="l"/>
            <a:r>
              <a:rPr lang="en-US" sz="3300" dirty="0">
                <a:solidFill>
                  <a:schemeClr val="accent1"/>
                </a:solidFill>
                <a:latin typeface="+mj-lt"/>
              </a:rPr>
              <a:t>Partners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7BD0D-3B6F-C241-B02B-0032FC560C3C}"/>
              </a:ext>
            </a:extLst>
          </p:cNvPr>
          <p:cNvSpPr txBox="1"/>
          <p:nvPr userDrawn="1"/>
        </p:nvSpPr>
        <p:spPr>
          <a:xfrm>
            <a:off x="2336386" y="801757"/>
            <a:ext cx="3017633" cy="380804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l"/>
            <a:r>
              <a:rPr lang="en-US" sz="1200" b="0" i="1" dirty="0">
                <a:solidFill>
                  <a:schemeClr val="accent1"/>
                </a:solidFill>
                <a:latin typeface="+mn-lt"/>
              </a:rPr>
              <a:t>We are proud to work with: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7E39E-C33F-4A4C-8D58-6A0E84069712}"/>
              </a:ext>
            </a:extLst>
          </p:cNvPr>
          <p:cNvSpPr txBox="1"/>
          <p:nvPr userDrawn="1"/>
        </p:nvSpPr>
        <p:spPr>
          <a:xfrm>
            <a:off x="628650" y="1560554"/>
            <a:ext cx="2611887" cy="25603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l"/>
            <a:r>
              <a:rPr lang="en-US" sz="1200" i="0" dirty="0">
                <a:solidFill>
                  <a:schemeClr val="accent2"/>
                </a:solidFill>
                <a:latin typeface="+mn-lt"/>
              </a:rPr>
              <a:t>Technology partners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4E820-7D72-5B47-8052-6B41640AAD4E}"/>
              </a:ext>
            </a:extLst>
          </p:cNvPr>
          <p:cNvSpPr txBox="1"/>
          <p:nvPr userDrawn="1"/>
        </p:nvSpPr>
        <p:spPr>
          <a:xfrm>
            <a:off x="4852676" y="1560553"/>
            <a:ext cx="2611887" cy="25603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l"/>
            <a:r>
              <a:rPr lang="en-US" sz="1200" i="0" dirty="0">
                <a:solidFill>
                  <a:schemeClr val="accent2"/>
                </a:solidFill>
                <a:latin typeface="+mn-lt"/>
              </a:rPr>
              <a:t>Research partners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B677-6863-1142-8E48-4947C1F2EE98}"/>
              </a:ext>
            </a:extLst>
          </p:cNvPr>
          <p:cNvSpPr txBox="1"/>
          <p:nvPr userDrawn="1"/>
        </p:nvSpPr>
        <p:spPr>
          <a:xfrm>
            <a:off x="628650" y="3112690"/>
            <a:ext cx="2611887" cy="25603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l"/>
            <a:r>
              <a:rPr lang="en-US" sz="1200" i="0" dirty="0">
                <a:solidFill>
                  <a:schemeClr val="accent2"/>
                </a:solidFill>
                <a:latin typeface="+mn-lt"/>
              </a:rPr>
              <a:t>Pilot partners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291A98-DFA4-A446-B1D5-03A562FC672C}"/>
              </a:ext>
            </a:extLst>
          </p:cNvPr>
          <p:cNvSpPr txBox="1"/>
          <p:nvPr userDrawn="1"/>
        </p:nvSpPr>
        <p:spPr>
          <a:xfrm>
            <a:off x="4852676" y="3112689"/>
            <a:ext cx="2611887" cy="25603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l"/>
            <a:r>
              <a:rPr lang="en-US" sz="1200" i="0" dirty="0">
                <a:solidFill>
                  <a:schemeClr val="accent2"/>
                </a:solidFill>
                <a:latin typeface="+mn-lt"/>
              </a:rPr>
              <a:t>Network partners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4ECE7-DF28-2D4A-99DE-B01486833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66" y="2005538"/>
            <a:ext cx="500390" cy="393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695DD-03F9-5441-AE3D-49ACA10C8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81" y="2073107"/>
            <a:ext cx="354704" cy="264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7DBEF0-09D9-7247-8067-8FE4E73F5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50" y="2078054"/>
            <a:ext cx="533982" cy="1825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928980-C807-874C-8141-2545484E18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1" y="1938531"/>
            <a:ext cx="667475" cy="4449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702F24-6003-A64A-B0DC-2B35C67D84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76" y="1927246"/>
            <a:ext cx="785231" cy="48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439235-FC53-B446-B0CB-E2301FF484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5" y="2047141"/>
            <a:ext cx="426837" cy="2239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060966-ED9A-F146-BDCB-92DB3F60D4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04" y="1968321"/>
            <a:ext cx="703490" cy="3517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F1360D-6D76-9945-B9C1-B0A47E2B01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16" y="2005917"/>
            <a:ext cx="1095883" cy="3187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4B6BDE-6A02-3B4B-91E1-7483D05AD01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72" y="2475546"/>
            <a:ext cx="790030" cy="3652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2E6F10-92EE-F74F-A238-C4F4FC28684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49" y="2383514"/>
            <a:ext cx="613772" cy="4091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E099E1-83A2-F646-962E-CF429A47D0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83" y="2498695"/>
            <a:ext cx="338978" cy="1754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A9014B-F6B6-414E-AB81-23C48A4DC6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8268"/>
            <a:ext cx="494500" cy="4945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773481-60E3-8941-9A8B-D6A540DAE6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4" y="3637373"/>
            <a:ext cx="513914" cy="1962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EC7A9F6-5610-A14D-AEE8-7C12009D66C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9" y="3637373"/>
            <a:ext cx="435245" cy="1962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E9D6FD0-9E11-5242-9E02-C4085AE88B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83" y="3521234"/>
            <a:ext cx="789653" cy="4435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94376DA-0131-7A4B-A7B9-17524E71F89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59" y="3475491"/>
            <a:ext cx="741749" cy="49450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5FAF60-6E58-8C41-B54B-ECEE3D3932E1}"/>
              </a:ext>
            </a:extLst>
          </p:cNvPr>
          <p:cNvCxnSpPr/>
          <p:nvPr userDrawn="1"/>
        </p:nvCxnSpPr>
        <p:spPr>
          <a:xfrm>
            <a:off x="699383" y="1868936"/>
            <a:ext cx="3429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538C20-37CB-C144-A6E7-A27F4B460221}"/>
              </a:ext>
            </a:extLst>
          </p:cNvPr>
          <p:cNvCxnSpPr/>
          <p:nvPr userDrawn="1"/>
        </p:nvCxnSpPr>
        <p:spPr>
          <a:xfrm>
            <a:off x="4932782" y="1868936"/>
            <a:ext cx="3429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1254BA-4A8B-724E-AAA8-5D6154B9D2F5}"/>
              </a:ext>
            </a:extLst>
          </p:cNvPr>
          <p:cNvCxnSpPr/>
          <p:nvPr userDrawn="1"/>
        </p:nvCxnSpPr>
        <p:spPr>
          <a:xfrm>
            <a:off x="699383" y="3433363"/>
            <a:ext cx="3429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0AA2C8-776F-674A-8D95-8343FD489093}"/>
              </a:ext>
            </a:extLst>
          </p:cNvPr>
          <p:cNvCxnSpPr/>
          <p:nvPr userDrawn="1"/>
        </p:nvCxnSpPr>
        <p:spPr>
          <a:xfrm>
            <a:off x="4932782" y="3433363"/>
            <a:ext cx="3429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34D73423-A712-C041-BFC2-2C18EDF0074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76" y="3485961"/>
            <a:ext cx="777104" cy="50727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74F1980-2544-294C-9D77-12E66D28BCB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74" y="3572891"/>
            <a:ext cx="1250660" cy="32733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63B47BC-B8E2-CA45-8212-B4A1CF2C184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22" y="3656623"/>
            <a:ext cx="359842" cy="2100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C957067-627E-424B-8D5F-6452E5D8626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51" y="3593320"/>
            <a:ext cx="646246" cy="28020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A672A2-073A-4347-8AE8-316D02F3F06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83" y="4004260"/>
            <a:ext cx="653427" cy="3131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77F9215-49BA-8A47-8E57-2783F559A95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92" y="4058745"/>
            <a:ext cx="543652" cy="2983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4767A01-F246-9748-939C-1A4FDA210D5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49" y="4039752"/>
            <a:ext cx="294210" cy="29421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15A90DF-F53D-1B48-B059-71AADF33E85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99" y="4123484"/>
            <a:ext cx="628650" cy="16596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01B622A-4E12-B642-B646-79C4D1D42E8C}"/>
              </a:ext>
            </a:extLst>
          </p:cNvPr>
          <p:cNvSpPr/>
          <p:nvPr userDrawn="1"/>
        </p:nvSpPr>
        <p:spPr>
          <a:xfrm>
            <a:off x="0" y="1268016"/>
            <a:ext cx="9144000" cy="3365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F3ED879-0585-9A41-BA4D-808356137291}"/>
              </a:ext>
            </a:extLst>
          </p:cNvPr>
          <p:cNvSpPr/>
          <p:nvPr userDrawn="1"/>
        </p:nvSpPr>
        <p:spPr>
          <a:xfrm>
            <a:off x="0" y="1268016"/>
            <a:ext cx="9144000" cy="336506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73350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758DF-7D3C-B949-811E-46FFFC20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8420B-D21D-8544-AFC3-7AFD0092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F53B0-8473-4D44-9D22-A92CB147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6FAAF-6302-A94A-B7DD-31DA42ACEDBE}"/>
              </a:ext>
            </a:extLst>
          </p:cNvPr>
          <p:cNvSpPr txBox="1"/>
          <p:nvPr userDrawn="1"/>
        </p:nvSpPr>
        <p:spPr>
          <a:xfrm>
            <a:off x="628650" y="4164956"/>
            <a:ext cx="60138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Juliana van </a:t>
            </a:r>
            <a:r>
              <a:rPr lang="en-US" sz="1050" dirty="0" err="1">
                <a:solidFill>
                  <a:schemeClr val="bg1"/>
                </a:solidFill>
              </a:rPr>
              <a:t>Stolberglaan</a:t>
            </a:r>
            <a:r>
              <a:rPr lang="en-US" sz="1050" dirty="0">
                <a:solidFill>
                  <a:schemeClr val="bg1"/>
                </a:solidFill>
              </a:rPr>
              <a:t> 4-10, 2595 CL  The Hague, The Netherlands   </a:t>
            </a:r>
            <a:r>
              <a:rPr lang="en-US" sz="1050" b="1" dirty="0">
                <a:solidFill>
                  <a:schemeClr val="bg1"/>
                </a:solidFill>
              </a:rPr>
              <a:t>sim-</a:t>
            </a:r>
            <a:r>
              <a:rPr lang="en-US" sz="1050" b="1" dirty="0" err="1">
                <a:solidFill>
                  <a:schemeClr val="bg1"/>
                </a:solidFill>
              </a:rPr>
              <a:t>ci.com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7F77F-8026-1145-9A63-3658C42CAF03}"/>
              </a:ext>
            </a:extLst>
          </p:cNvPr>
          <p:cNvSpPr txBox="1"/>
          <p:nvPr userDrawn="1"/>
        </p:nvSpPr>
        <p:spPr>
          <a:xfrm>
            <a:off x="560638" y="886168"/>
            <a:ext cx="767953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0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EACD6-FFB9-6B4C-AC99-BD2CA00B4C5F}"/>
              </a:ext>
            </a:extLst>
          </p:cNvPr>
          <p:cNvSpPr txBox="1"/>
          <p:nvPr userDrawn="1"/>
        </p:nvSpPr>
        <p:spPr>
          <a:xfrm>
            <a:off x="682081" y="1879954"/>
            <a:ext cx="2750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29128B-DC94-704C-BFCF-AED2991B9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081" y="2924877"/>
            <a:ext cx="4107656" cy="21679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D8373E-02F7-C845-B29A-BF052B505B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081" y="3141671"/>
            <a:ext cx="4107656" cy="1863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A4553D7-AA50-8549-89B1-76130F2DAF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081" y="3729492"/>
            <a:ext cx="4107656" cy="1972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BDAD696-EBC0-A34B-AA2D-8F71B17087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081" y="3535673"/>
            <a:ext cx="4107656" cy="1972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phone +31 (0)6 00 00 00 00</a:t>
            </a:r>
          </a:p>
        </p:txBody>
      </p:sp>
    </p:spTree>
    <p:extLst>
      <p:ext uri="{BB962C8B-B14F-4D97-AF65-F5344CB8AC3E}">
        <p14:creationId xmlns:p14="http://schemas.microsoft.com/office/powerpoint/2010/main" val="107972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41529" y="3597374"/>
            <a:ext cx="5358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Eelco Naarding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eelco.naarding@sim-ci.com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Martijn Stroeven </a:t>
            </a:r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martijn.stroeven@sim-ci.com</a:t>
            </a: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@driver_project</a:t>
            </a: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800" dirty="0">
                <a:solidFill>
                  <a:schemeClr val="bg1"/>
                </a:solidFill>
              </a:rPr>
              <a:t>This project has received funding from the European Union’s Seventh Framework Programme for research, technological development and demonstration under grant agreement n° 607798. The information and views  set out in this presentation are those</a:t>
            </a:r>
            <a:r>
              <a:rPr lang="en-US" sz="800" baseline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FD62B7-179A-4FB9-BD66-5724AF0E39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1" y="3274041"/>
            <a:ext cx="7886699" cy="419774"/>
          </a:xfrm>
        </p:spPr>
        <p:txBody>
          <a:bodyPr lIns="900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  <a:endParaRPr lang="nl-NL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D51F19B-5310-1344-A095-28A9E0B40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97948"/>
            <a:ext cx="7886700" cy="574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75BB85-182B-8D46-924C-B6C268C0E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631001"/>
            <a:ext cx="1130300" cy="12271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F689A1-2319-ED4D-ADFD-F20F8484EF8B}"/>
              </a:ext>
            </a:extLst>
          </p:cNvPr>
          <p:cNvSpPr/>
          <p:nvPr userDrawn="1"/>
        </p:nvSpPr>
        <p:spPr>
          <a:xfrm>
            <a:off x="0" y="4644459"/>
            <a:ext cx="9144000" cy="49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C3973-A0AD-FF41-9128-D397038F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4B15-4ABA-0646-8291-A48A7408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3F0A-2D34-0B44-A0F1-E397C783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ECE6C6-534B-C842-A54B-4DACCC247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816618"/>
            <a:ext cx="7886700" cy="277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1658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75BB85-182B-8D46-924C-B6C268C0E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631002"/>
            <a:ext cx="1130299" cy="12271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F689A1-2319-ED4D-ADFD-F20F8484EF8B}"/>
              </a:ext>
            </a:extLst>
          </p:cNvPr>
          <p:cNvSpPr/>
          <p:nvPr userDrawn="1"/>
        </p:nvSpPr>
        <p:spPr>
          <a:xfrm>
            <a:off x="0" y="4644459"/>
            <a:ext cx="9144000" cy="49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BA3F-2745-BE44-A015-C0BB713457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1C79-9094-2B4B-8FFD-4892FC8C3F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05FBC-6C18-164F-9DEC-9E64A5E7B1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A01A19B-0AEA-9B47-B010-0BAFA19EBD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1" y="3274041"/>
            <a:ext cx="7886699" cy="419774"/>
          </a:xfrm>
        </p:spPr>
        <p:txBody>
          <a:bodyPr lIns="90000" rIns="9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  <a:endParaRPr lang="nl-NL" dirty="0"/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id="{187AA6EA-02C8-4E43-8A07-FB8A771D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97948"/>
            <a:ext cx="7886700" cy="574581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EB6C049-99E1-DF45-AFB5-2B2D237ABB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816618"/>
            <a:ext cx="7886700" cy="277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045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dient bg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409112-E2D5-894D-8BBF-A4D4883C016E}"/>
              </a:ext>
            </a:extLst>
          </p:cNvPr>
          <p:cNvSpPr/>
          <p:nvPr userDrawn="1"/>
        </p:nvSpPr>
        <p:spPr>
          <a:xfrm>
            <a:off x="0" y="0"/>
            <a:ext cx="9144000" cy="4644459"/>
          </a:xfrm>
          <a:prstGeom prst="rect">
            <a:avLst/>
          </a:prstGeom>
          <a:gradFill>
            <a:gsLst>
              <a:gs pos="88000">
                <a:schemeClr val="accent1">
                  <a:alpha val="80000"/>
                </a:schemeClr>
              </a:gs>
              <a:gs pos="0">
                <a:schemeClr val="accent2">
                  <a:lumMod val="100000"/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F689A1-2319-ED4D-ADFD-F20F8484EF8B}"/>
              </a:ext>
            </a:extLst>
          </p:cNvPr>
          <p:cNvSpPr/>
          <p:nvPr userDrawn="1"/>
        </p:nvSpPr>
        <p:spPr>
          <a:xfrm>
            <a:off x="0" y="4644459"/>
            <a:ext cx="9144000" cy="49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BA3F-2745-BE44-A015-C0BB713457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1C79-9094-2B4B-8FFD-4892FC8C3F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05FBC-6C18-164F-9DEC-9E64A5E7B1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A01A19B-0AEA-9B47-B010-0BAFA19EBD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1" y="3274041"/>
            <a:ext cx="7886699" cy="419774"/>
          </a:xfrm>
        </p:spPr>
        <p:txBody>
          <a:bodyPr lIns="90000" rIns="9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  <a:endParaRPr lang="nl-NL" dirty="0"/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id="{187AA6EA-02C8-4E43-8A07-FB8A771D2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97948"/>
            <a:ext cx="7886700" cy="574581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EB6C049-99E1-DF45-AFB5-2B2D237ABB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816618"/>
            <a:ext cx="7886700" cy="277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F71BE9-D7E9-8345-9620-4FC0E02B8A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631002"/>
            <a:ext cx="1130299" cy="12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eneric image background"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75BB85-182B-8D46-924C-B6C268C0ED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50" y="631002"/>
            <a:ext cx="1130299" cy="12271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F689A1-2319-ED4D-ADFD-F20F8484EF8B}"/>
              </a:ext>
            </a:extLst>
          </p:cNvPr>
          <p:cNvSpPr/>
          <p:nvPr userDrawn="1"/>
        </p:nvSpPr>
        <p:spPr>
          <a:xfrm>
            <a:off x="0" y="4644459"/>
            <a:ext cx="9144000" cy="499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A62E1-934A-8642-9310-0CFAF793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CD9D5-40F6-D14A-84E0-DC1A7189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Arial"/>
                <a:cs typeface="Arial"/>
                <a:sym typeface="Arial"/>
              </a:rPr>
              <a:t>Company confidential.</a:t>
            </a:r>
            <a:r>
              <a:rPr lang="en-US"/>
              <a:t> ©</a:t>
            </a:r>
            <a:r>
              <a:rPr lang="en-US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49899-DADD-D249-9412-6F06D075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CAA64E6-4035-7147-AA8B-3EFE19ED33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1" y="3274041"/>
            <a:ext cx="7886699" cy="419774"/>
          </a:xfrm>
        </p:spPr>
        <p:txBody>
          <a:bodyPr lIns="90000" rIns="9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  <a:endParaRPr lang="nl-NL" dirty="0"/>
          </a:p>
        </p:txBody>
      </p:sp>
      <p:sp>
        <p:nvSpPr>
          <p:cNvPr id="17" name="Title 13">
            <a:extLst>
              <a:ext uri="{FF2B5EF4-FFF2-40B4-BE49-F238E27FC236}">
                <a16:creationId xmlns:a16="http://schemas.microsoft.com/office/drawing/2014/main" id="{B21085B7-5942-BE44-A4B5-5808BBBF5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97948"/>
            <a:ext cx="7886700" cy="574581"/>
          </a:xfrm>
        </p:spPr>
        <p:txBody>
          <a:bodyPr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8ACA300-0DD6-B84A-B594-354C3B88D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816618"/>
            <a:ext cx="7886700" cy="2779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2012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image" Target="../media/image7.emf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AE8A9-1125-4C66-AEE3-0CBA3F4A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4277"/>
            <a:ext cx="7886700" cy="71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8C406-AB48-4A38-B6F9-53E6B960542E}"/>
              </a:ext>
            </a:extLst>
          </p:cNvPr>
          <p:cNvSpPr/>
          <p:nvPr userDrawn="1"/>
        </p:nvSpPr>
        <p:spPr>
          <a:xfrm>
            <a:off x="0" y="4632722"/>
            <a:ext cx="9144000" cy="51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F920-3C73-4546-9139-825355E8F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D8C8C-35FF-4555-BBBB-9ED05048B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29819" y="4767263"/>
            <a:ext cx="84947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21191C0-8583-4A19-B0FD-6B4C4D72EDC5}" type="datetime3">
              <a:rPr lang="en-US" smtClean="0"/>
              <a:t>14 March 2019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A7B4-17CB-4CDC-BBBE-5ADF7B54E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7765" y="4767263"/>
            <a:ext cx="275205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>
                <a:ea typeface="Arial"/>
                <a:cs typeface="Arial"/>
                <a:sym typeface="Arial"/>
              </a:rPr>
              <a:t>Company confidential.</a:t>
            </a:r>
            <a:r>
              <a:rPr lang="en-US" dirty="0"/>
              <a:t> ©</a:t>
            </a:r>
            <a:r>
              <a:rPr lang="en-US" dirty="0">
                <a:ea typeface="Arial"/>
                <a:cs typeface="Arial"/>
                <a:sym typeface="Arial"/>
              </a:rPr>
              <a:t> 2018 SIM-CI All rights reserved.</a:t>
            </a:r>
          </a:p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92FF8-0C47-4798-A326-D9754529A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9289" y="4767263"/>
            <a:ext cx="4360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785968EC-148C-4FCD-8922-C77530B4895D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7B970C-0A4F-4745-8F04-87C5DC9872E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728005"/>
            <a:ext cx="957701" cy="2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</p:sldLayoutIdLst>
  <p:hf hdr="0"/>
  <p:txStyles>
    <p:titleStyle>
      <a:lvl1pPr algn="l" defTabSz="685800" rtl="0" eaLnBrk="1" latinLnBrk="0" hangingPunct="1">
        <a:lnSpc>
          <a:spcPct val="114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750"/>
        </a:spcBef>
        <a:buClr>
          <a:schemeClr val="accent2"/>
        </a:buClr>
        <a:buSzPct val="130000"/>
        <a:buFont typeface="Roboto" panose="02000000000000000000" pitchFamily="2" charset="0"/>
        <a:buChar char="›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SzPct val="130000"/>
        <a:buFont typeface="Roboto" panose="02000000000000000000" pitchFamily="2" charset="0"/>
        <a:buChar char="›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SzPct val="130000"/>
        <a:buFont typeface="Roboto" panose="02000000000000000000" pitchFamily="2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SzPct val="130000"/>
        <a:buFont typeface="Roboto" panose="02000000000000000000" pitchFamily="2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4000"/>
        </a:lnSpc>
        <a:spcBef>
          <a:spcPts val="375"/>
        </a:spcBef>
        <a:buClr>
          <a:schemeClr val="accent2"/>
        </a:buClr>
        <a:buSzPct val="130000"/>
        <a:buFont typeface="Roboto" panose="02000000000000000000" pitchFamily="2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Sim-ci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/>
              <a:t>Introduction dry-run 2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Eelco</a:t>
            </a:r>
            <a:r>
              <a:rPr lang="en-GB" dirty="0"/>
              <a:t> </a:t>
            </a:r>
            <a:r>
              <a:rPr lang="en-GB" dirty="0" err="1"/>
              <a:t>Naarding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99A35-6A0A-4559-8C8A-171E93F7D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38" t="67785" r="35594" b="18073"/>
          <a:stretch/>
        </p:blipFill>
        <p:spPr>
          <a:xfrm>
            <a:off x="1071214" y="691324"/>
            <a:ext cx="4060752" cy="14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5FD01A-EDAB-4408-8CDF-E00CD6961E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6" y="1106223"/>
            <a:ext cx="3589527" cy="34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6E9C4-EE33-46DE-AD15-69ECC4D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527854-00B7-4631-AA17-9D314055350C}" type="datetime3">
              <a:rPr lang="en-US">
                <a:solidFill>
                  <a:srgbClr val="2C469E"/>
                </a:solidFill>
                <a:latin typeface="Roboto"/>
              </a:rPr>
              <a:pPr defTabSz="685800"/>
              <a:t>14 March 2019</a:t>
            </a:fld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22231-C492-4A02-8A50-26D6ECCE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2C469E"/>
                </a:solidFill>
                <a:latin typeface="Roboto"/>
                <a:ea typeface="Arial"/>
                <a:cs typeface="Arial"/>
                <a:sym typeface="Arial"/>
              </a:rPr>
              <a:t>Company confidential.</a:t>
            </a:r>
            <a:r>
              <a:rPr lang="en-US" dirty="0">
                <a:solidFill>
                  <a:srgbClr val="2C469E"/>
                </a:solidFill>
                <a:latin typeface="Roboto"/>
              </a:rPr>
              <a:t> ©</a:t>
            </a:r>
            <a:r>
              <a:rPr lang="en-US" dirty="0">
                <a:solidFill>
                  <a:srgbClr val="2C469E"/>
                </a:solidFill>
                <a:latin typeface="Roboto"/>
                <a:ea typeface="Arial"/>
                <a:cs typeface="Arial"/>
                <a:sym typeface="Arial"/>
              </a:rPr>
              <a:t> 2019 SIM-CI All rights reserved.</a:t>
            </a:r>
          </a:p>
          <a:p>
            <a:pPr defTabSz="685800"/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6884C-50CF-4586-8133-EF9FCAE3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85968EC-148C-4FCD-8922-C77530B4895D}" type="slidenum">
              <a:rPr lang="nl-NL">
                <a:solidFill>
                  <a:srgbClr val="2C469E"/>
                </a:solidFill>
                <a:latin typeface="Roboto"/>
              </a:rPr>
              <a:pPr defTabSz="685800"/>
              <a:t>2</a:t>
            </a:fld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246FD6-A5C0-4BC3-90C3-412E469F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propositions</a:t>
            </a:r>
            <a:endParaRPr lang="en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30A789-3BB9-443E-91B7-DFB5447B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64" y="957487"/>
            <a:ext cx="4037585" cy="22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DCB93D-04B6-7A42-A372-1585B30EC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52"/>
          <a:stretch/>
        </p:blipFill>
        <p:spPr>
          <a:xfrm>
            <a:off x="4591878" y="0"/>
            <a:ext cx="4552122" cy="46101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827509F-9008-49B1-999E-D2B028A7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98" y="1223596"/>
            <a:ext cx="2155291" cy="793064"/>
          </a:xfrm>
        </p:spPr>
        <p:txBody>
          <a:bodyPr anchor="t">
            <a:noAutofit/>
          </a:bodyPr>
          <a:lstStyle/>
          <a:p>
            <a:r>
              <a:rPr lang="nl-NL" sz="1200" dirty="0"/>
              <a:t>1. </a:t>
            </a:r>
            <a:r>
              <a:rPr lang="nl-NL" sz="1200" dirty="0" err="1"/>
              <a:t>Create</a:t>
            </a:r>
            <a:r>
              <a:rPr lang="nl-NL" sz="1200" dirty="0"/>
              <a:t> Digital Twin</a:t>
            </a:r>
            <a:br>
              <a:rPr lang="nl-NL" sz="1200" dirty="0"/>
            </a:br>
            <a:r>
              <a:rPr lang="nl-NL" sz="1200" dirty="0"/>
              <a:t>2. Calculate disruption</a:t>
            </a:r>
            <a:br>
              <a:rPr lang="nl-NL" sz="1200" dirty="0"/>
            </a:br>
            <a:r>
              <a:rPr lang="nl-NL" sz="1200" dirty="0"/>
              <a:t>3. Determine cascade </a:t>
            </a:r>
            <a:r>
              <a:rPr lang="nl-NL" sz="1200" dirty="0" err="1"/>
              <a:t>effects</a:t>
            </a:r>
            <a:endParaRPr lang="nl-NL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9E6B3A-F867-43B6-B78A-D9BB6A7A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619" y="782242"/>
            <a:ext cx="3964781" cy="1800641"/>
          </a:xfrm>
        </p:spPr>
        <p:txBody>
          <a:bodyPr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Result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Digital Twin City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Stressful event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Consequential damages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Quantified outcomes 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Localisation of crucial parts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Effect of mitigations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5690E-0ACE-4919-8693-9F74E5EF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1191C0-8583-4A19-B0FD-6B4C4D72EDC5}" type="datetime3">
              <a:rPr lang="en-US">
                <a:solidFill>
                  <a:srgbClr val="2C469E"/>
                </a:solidFill>
                <a:latin typeface="Roboto"/>
              </a:rPr>
              <a:pPr defTabSz="685800"/>
              <a:t>14 March 2019</a:t>
            </a:fld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96678-4CF3-4E00-8EDB-64CCC892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2C469E"/>
                </a:solidFill>
                <a:latin typeface="Roboto"/>
                <a:ea typeface="Arial"/>
                <a:cs typeface="Arial"/>
                <a:sym typeface="Arial"/>
              </a:rPr>
              <a:t>Company confidential.</a:t>
            </a:r>
            <a:r>
              <a:rPr lang="en-US" dirty="0">
                <a:solidFill>
                  <a:srgbClr val="2C469E"/>
                </a:solidFill>
                <a:latin typeface="Roboto"/>
              </a:rPr>
              <a:t> ©</a:t>
            </a:r>
            <a:r>
              <a:rPr lang="en-US" dirty="0">
                <a:solidFill>
                  <a:srgbClr val="2C469E"/>
                </a:solidFill>
                <a:latin typeface="Roboto"/>
                <a:ea typeface="Arial"/>
                <a:cs typeface="Arial"/>
                <a:sym typeface="Arial"/>
              </a:rPr>
              <a:t> 2019 SIM-CI All rights reserved.</a:t>
            </a:r>
          </a:p>
          <a:p>
            <a:pPr defTabSz="685800"/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A73D7-3224-474F-9704-5AD614B7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85968EC-148C-4FCD-8922-C77530B4895D}" type="slidenum">
              <a:rPr lang="nl-NL">
                <a:solidFill>
                  <a:srgbClr val="2C469E"/>
                </a:solidFill>
                <a:latin typeface="Roboto"/>
              </a:rPr>
              <a:pPr defTabSz="685800"/>
              <a:t>3</a:t>
            </a:fld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D44B93C6-E9C9-4598-93A6-DD5B9D1BFC18}"/>
              </a:ext>
            </a:extLst>
          </p:cNvPr>
          <p:cNvGrpSpPr/>
          <p:nvPr/>
        </p:nvGrpSpPr>
        <p:grpSpPr>
          <a:xfrm>
            <a:off x="1194981" y="2405515"/>
            <a:ext cx="1914884" cy="1774770"/>
            <a:chOff x="1748683" y="2078183"/>
            <a:chExt cx="3183990" cy="2951016"/>
          </a:xfrm>
        </p:grpSpPr>
        <p:sp>
          <p:nvSpPr>
            <p:cNvPr id="5" name="Cirkel: leeg 4">
              <a:extLst>
                <a:ext uri="{FF2B5EF4-FFF2-40B4-BE49-F238E27FC236}">
                  <a16:creationId xmlns:a16="http://schemas.microsoft.com/office/drawing/2014/main" id="{08A73BCC-FF44-4597-8EB1-7311F9279988}"/>
                </a:ext>
              </a:extLst>
            </p:cNvPr>
            <p:cNvSpPr/>
            <p:nvPr/>
          </p:nvSpPr>
          <p:spPr>
            <a:xfrm>
              <a:off x="1748683" y="2078183"/>
              <a:ext cx="3183990" cy="2951016"/>
            </a:xfrm>
            <a:prstGeom prst="donut">
              <a:avLst>
                <a:gd name="adj" fmla="val 86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NL" sz="1350">
                <a:solidFill>
                  <a:srgbClr val="000000"/>
                </a:solidFill>
                <a:latin typeface="Roboto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89DE7EA3-16D0-453D-9B4E-A4F799D7A43C}"/>
                </a:ext>
              </a:extLst>
            </p:cNvPr>
            <p:cNvGrpSpPr/>
            <p:nvPr/>
          </p:nvGrpSpPr>
          <p:grpSpPr>
            <a:xfrm>
              <a:off x="3340678" y="2078183"/>
              <a:ext cx="119278" cy="248298"/>
              <a:chOff x="3340678" y="2078183"/>
              <a:chExt cx="119278" cy="248298"/>
            </a:xfrm>
          </p:grpSpPr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2458CDD3-D4C0-489B-BF31-F859C6E2B26D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>
                <a:off x="3340678" y="2078183"/>
                <a:ext cx="119278" cy="1142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>
                <a:extLst>
                  <a:ext uri="{FF2B5EF4-FFF2-40B4-BE49-F238E27FC236}">
                    <a16:creationId xmlns:a16="http://schemas.microsoft.com/office/drawing/2014/main" id="{1906A54F-A50F-4B42-823C-2AB0DBB5E2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40678" y="2192482"/>
                <a:ext cx="119278" cy="1339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FF37DB6E-BF4C-4BBE-AED4-B5D8A18B6771}"/>
                </a:ext>
              </a:extLst>
            </p:cNvPr>
            <p:cNvGrpSpPr/>
            <p:nvPr/>
          </p:nvGrpSpPr>
          <p:grpSpPr>
            <a:xfrm rot="16200000" flipV="1">
              <a:off x="1817204" y="3346211"/>
              <a:ext cx="119278" cy="248298"/>
              <a:chOff x="3340678" y="2078183"/>
              <a:chExt cx="119278" cy="248298"/>
            </a:xfrm>
          </p:grpSpPr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D258F78D-0E23-4088-8538-D0D3AC095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678" y="2078183"/>
                <a:ext cx="119278" cy="1142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F88E07CA-76F3-46AF-914A-ABAAFA0573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40678" y="2192482"/>
                <a:ext cx="119278" cy="1339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2A9E217A-68F0-4900-B454-A946958DBAC6}"/>
                </a:ext>
              </a:extLst>
            </p:cNvPr>
            <p:cNvGrpSpPr/>
            <p:nvPr/>
          </p:nvGrpSpPr>
          <p:grpSpPr>
            <a:xfrm rot="5400000">
              <a:off x="4740863" y="3364490"/>
              <a:ext cx="119278" cy="248298"/>
              <a:chOff x="3340678" y="2078183"/>
              <a:chExt cx="119278" cy="248298"/>
            </a:xfrm>
          </p:grpSpPr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668EBAD3-1D1F-4B8D-9223-FDF06C5FC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678" y="2078183"/>
                <a:ext cx="119278" cy="1142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8229171A-6C06-4D5F-9B66-1B101A8B6D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40678" y="2192482"/>
                <a:ext cx="119278" cy="1339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73DB3E21-2C65-4DE3-B946-CB3A249ABFEF}"/>
                </a:ext>
              </a:extLst>
            </p:cNvPr>
            <p:cNvGrpSpPr/>
            <p:nvPr/>
          </p:nvGrpSpPr>
          <p:grpSpPr>
            <a:xfrm flipH="1">
              <a:off x="3330560" y="4776890"/>
              <a:ext cx="119278" cy="248298"/>
              <a:chOff x="3340678" y="2078183"/>
              <a:chExt cx="119278" cy="248298"/>
            </a:xfrm>
          </p:grpSpPr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288E54C2-4E72-488F-A659-737746E0E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678" y="2078183"/>
                <a:ext cx="119278" cy="1142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C65B353F-49E5-47B0-AD09-CD4857F2CA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40678" y="2192482"/>
                <a:ext cx="119278" cy="133999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itle 7">
            <a:extLst>
              <a:ext uri="{FF2B5EF4-FFF2-40B4-BE49-F238E27FC236}">
                <a16:creationId xmlns:a16="http://schemas.microsoft.com/office/drawing/2014/main" id="{14069D5D-3729-4CB8-9715-0F202BA3CBBB}"/>
              </a:ext>
            </a:extLst>
          </p:cNvPr>
          <p:cNvSpPr txBox="1">
            <a:spLocks/>
          </p:cNvSpPr>
          <p:nvPr/>
        </p:nvSpPr>
        <p:spPr>
          <a:xfrm>
            <a:off x="2488002" y="1223595"/>
            <a:ext cx="2071054" cy="8896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685800"/>
            <a:r>
              <a:rPr lang="nl-NL" sz="1200" dirty="0">
                <a:solidFill>
                  <a:srgbClr val="FFFFFF"/>
                </a:solidFill>
                <a:latin typeface="Roboto Light"/>
              </a:rPr>
              <a:t>4. Analyse impacts</a:t>
            </a:r>
            <a:br>
              <a:rPr lang="nl-NL" sz="1200" dirty="0">
                <a:solidFill>
                  <a:srgbClr val="FFFFFF"/>
                </a:solidFill>
                <a:latin typeface="Roboto Light"/>
              </a:rPr>
            </a:br>
            <a:r>
              <a:rPr lang="nl-NL" sz="1200" dirty="0">
                <a:solidFill>
                  <a:srgbClr val="FFFFFF"/>
                </a:solidFill>
                <a:latin typeface="Roboto Light"/>
              </a:rPr>
              <a:t>5. </a:t>
            </a:r>
            <a:r>
              <a:rPr lang="nl-NL" sz="1200" dirty="0" err="1">
                <a:solidFill>
                  <a:srgbClr val="FFFFFF"/>
                </a:solidFill>
                <a:latin typeface="Roboto Light"/>
              </a:rPr>
              <a:t>Distinguish</a:t>
            </a:r>
            <a:r>
              <a:rPr lang="nl-NL" sz="1200" dirty="0">
                <a:solidFill>
                  <a:srgbClr val="FFFFFF"/>
                </a:solidFill>
                <a:latin typeface="Roboto Light"/>
              </a:rPr>
              <a:t> </a:t>
            </a:r>
            <a:r>
              <a:rPr lang="nl-NL" sz="1200" dirty="0" err="1">
                <a:solidFill>
                  <a:srgbClr val="FFFFFF"/>
                </a:solidFill>
                <a:latin typeface="Roboto Light"/>
              </a:rPr>
              <a:t>vulnerabilities</a:t>
            </a:r>
            <a:br>
              <a:rPr lang="nl-NL" sz="1200" dirty="0">
                <a:solidFill>
                  <a:srgbClr val="FFFFFF"/>
                </a:solidFill>
                <a:latin typeface="Roboto Light"/>
              </a:rPr>
            </a:br>
            <a:r>
              <a:rPr lang="nl-NL" sz="1200" dirty="0">
                <a:solidFill>
                  <a:srgbClr val="FFFFFF"/>
                </a:solidFill>
                <a:latin typeface="Roboto Light"/>
              </a:rPr>
              <a:t>6. Take </a:t>
            </a:r>
            <a:r>
              <a:rPr lang="nl-NL" sz="1200" dirty="0" err="1">
                <a:solidFill>
                  <a:srgbClr val="FFFFFF"/>
                </a:solidFill>
                <a:latin typeface="Roboto Light"/>
              </a:rPr>
              <a:t>mitigating</a:t>
            </a:r>
            <a:r>
              <a:rPr lang="nl-NL" sz="1200" dirty="0">
                <a:solidFill>
                  <a:srgbClr val="FFFFFF"/>
                </a:solidFill>
                <a:latin typeface="Roboto Light"/>
              </a:rPr>
              <a:t> actions</a:t>
            </a:r>
          </a:p>
        </p:txBody>
      </p:sp>
      <p:sp>
        <p:nvSpPr>
          <p:cNvPr id="40" name="Title 7">
            <a:extLst>
              <a:ext uri="{FF2B5EF4-FFF2-40B4-BE49-F238E27FC236}">
                <a16:creationId xmlns:a16="http://schemas.microsoft.com/office/drawing/2014/main" id="{73C2FC31-878C-4D13-A11B-0E3E8BE3BBD5}"/>
              </a:ext>
            </a:extLst>
          </p:cNvPr>
          <p:cNvSpPr txBox="1">
            <a:spLocks/>
          </p:cNvSpPr>
          <p:nvPr/>
        </p:nvSpPr>
        <p:spPr>
          <a:xfrm>
            <a:off x="264855" y="834740"/>
            <a:ext cx="2155291" cy="46217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685800"/>
            <a:r>
              <a:rPr lang="nl-NL" sz="2100" b="1" dirty="0">
                <a:solidFill>
                  <a:srgbClr val="FFFFFF"/>
                </a:solidFill>
                <a:latin typeface="Roboto Light"/>
              </a:rPr>
              <a:t>Approach:</a:t>
            </a:r>
            <a:br>
              <a:rPr lang="nl-NL" sz="2100" dirty="0">
                <a:solidFill>
                  <a:srgbClr val="FFFFFF"/>
                </a:solidFill>
                <a:latin typeface="Roboto Light"/>
              </a:rPr>
            </a:br>
            <a:endParaRPr lang="nl-NL" sz="1200" dirty="0">
              <a:solidFill>
                <a:srgbClr val="FFFFFF"/>
              </a:solidFill>
              <a:latin typeface="Roboto Light"/>
            </a:endParaRPr>
          </a:p>
        </p:txBody>
      </p:sp>
      <p:sp>
        <p:nvSpPr>
          <p:cNvPr id="41" name="Stroomdiagram: Verbindingslijn 40">
            <a:extLst>
              <a:ext uri="{FF2B5EF4-FFF2-40B4-BE49-F238E27FC236}">
                <a16:creationId xmlns:a16="http://schemas.microsoft.com/office/drawing/2014/main" id="{01534EF5-EA12-4CF5-96C3-249E82598700}"/>
              </a:ext>
            </a:extLst>
          </p:cNvPr>
          <p:cNvSpPr/>
          <p:nvPr/>
        </p:nvSpPr>
        <p:spPr>
          <a:xfrm>
            <a:off x="2044327" y="2121599"/>
            <a:ext cx="216192" cy="2116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1500" dirty="0">
                <a:solidFill>
                  <a:srgbClr val="2C469E"/>
                </a:solidFill>
                <a:latin typeface="Roboto"/>
              </a:rPr>
              <a:t>2</a:t>
            </a:r>
            <a:endParaRPr lang="en-NL" sz="1500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2" name="Stroomdiagram: Verbindingslijn 41">
            <a:extLst>
              <a:ext uri="{FF2B5EF4-FFF2-40B4-BE49-F238E27FC236}">
                <a16:creationId xmlns:a16="http://schemas.microsoft.com/office/drawing/2014/main" id="{EFF91D26-34F3-4315-B56A-7F1FFD3820E1}"/>
              </a:ext>
            </a:extLst>
          </p:cNvPr>
          <p:cNvSpPr/>
          <p:nvPr/>
        </p:nvSpPr>
        <p:spPr>
          <a:xfrm>
            <a:off x="3069376" y="2694755"/>
            <a:ext cx="216192" cy="2116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1500" dirty="0">
                <a:solidFill>
                  <a:srgbClr val="2C469E"/>
                </a:solidFill>
                <a:latin typeface="Roboto"/>
              </a:rPr>
              <a:t>3</a:t>
            </a:r>
            <a:endParaRPr lang="en-NL" sz="1500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3" name="Stroomdiagram: Verbindingslijn 42">
            <a:extLst>
              <a:ext uri="{FF2B5EF4-FFF2-40B4-BE49-F238E27FC236}">
                <a16:creationId xmlns:a16="http://schemas.microsoft.com/office/drawing/2014/main" id="{D5BB90A5-9A74-47B4-8D87-54724017F731}"/>
              </a:ext>
            </a:extLst>
          </p:cNvPr>
          <p:cNvSpPr/>
          <p:nvPr/>
        </p:nvSpPr>
        <p:spPr>
          <a:xfrm>
            <a:off x="2861599" y="3991454"/>
            <a:ext cx="224078" cy="2116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1500" dirty="0">
                <a:solidFill>
                  <a:srgbClr val="2C469E"/>
                </a:solidFill>
                <a:latin typeface="Roboto"/>
              </a:rPr>
              <a:t>4</a:t>
            </a:r>
            <a:endParaRPr lang="en-NL" sz="1500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4" name="Stroomdiagram: Verbindingslijn 43">
            <a:extLst>
              <a:ext uri="{FF2B5EF4-FFF2-40B4-BE49-F238E27FC236}">
                <a16:creationId xmlns:a16="http://schemas.microsoft.com/office/drawing/2014/main" id="{1243B366-A5D5-4121-8036-99AA952F080A}"/>
              </a:ext>
            </a:extLst>
          </p:cNvPr>
          <p:cNvSpPr/>
          <p:nvPr/>
        </p:nvSpPr>
        <p:spPr>
          <a:xfrm>
            <a:off x="1267546" y="4007570"/>
            <a:ext cx="224078" cy="2116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1500" dirty="0">
                <a:solidFill>
                  <a:srgbClr val="2C469E"/>
                </a:solidFill>
                <a:latin typeface="Roboto"/>
              </a:rPr>
              <a:t>5</a:t>
            </a:r>
            <a:endParaRPr lang="en-NL" sz="1500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5" name="Stroomdiagram: Verbindingslijn 44">
            <a:extLst>
              <a:ext uri="{FF2B5EF4-FFF2-40B4-BE49-F238E27FC236}">
                <a16:creationId xmlns:a16="http://schemas.microsoft.com/office/drawing/2014/main" id="{9073D277-D8C8-4F04-AA6D-D0927CF923AA}"/>
              </a:ext>
            </a:extLst>
          </p:cNvPr>
          <p:cNvSpPr/>
          <p:nvPr/>
        </p:nvSpPr>
        <p:spPr>
          <a:xfrm>
            <a:off x="1013610" y="2694755"/>
            <a:ext cx="224078" cy="21166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NL" sz="1500" dirty="0">
                <a:solidFill>
                  <a:srgbClr val="2C469E"/>
                </a:solidFill>
                <a:latin typeface="Roboto"/>
              </a:rPr>
              <a:t>6</a:t>
            </a:r>
            <a:endParaRPr lang="en-NL" sz="1500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774F9E3C-92B2-4ED4-81D1-78A625DAA08C}"/>
              </a:ext>
            </a:extLst>
          </p:cNvPr>
          <p:cNvSpPr/>
          <p:nvPr/>
        </p:nvSpPr>
        <p:spPr>
          <a:xfrm rot="21375099">
            <a:off x="5656389" y="4272906"/>
            <a:ext cx="501161" cy="158144"/>
          </a:xfrm>
          <a:prstGeom prst="rect">
            <a:avLst/>
          </a:prstGeom>
          <a:solidFill>
            <a:srgbClr val="000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NL" sz="135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261A18AD-3A44-4459-8230-B092F7DF2FB5}"/>
              </a:ext>
            </a:extLst>
          </p:cNvPr>
          <p:cNvSpPr/>
          <p:nvPr/>
        </p:nvSpPr>
        <p:spPr>
          <a:xfrm rot="21375099">
            <a:off x="7138402" y="4153791"/>
            <a:ext cx="501161" cy="158144"/>
          </a:xfrm>
          <a:prstGeom prst="rect">
            <a:avLst/>
          </a:prstGeom>
          <a:solidFill>
            <a:srgbClr val="000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NL" sz="135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0E815502-77E4-470F-B6ED-37DC564CB46F}"/>
              </a:ext>
            </a:extLst>
          </p:cNvPr>
          <p:cNvSpPr txBox="1"/>
          <p:nvPr/>
        </p:nvSpPr>
        <p:spPr>
          <a:xfrm rot="21286676">
            <a:off x="5637194" y="4203726"/>
            <a:ext cx="817685" cy="248841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/>
            <a:r>
              <a:rPr lang="nl-NL" sz="1050" dirty="0" err="1">
                <a:solidFill>
                  <a:srgbClr val="FFFFFF"/>
                </a:solidFill>
                <a:latin typeface="Roboto"/>
              </a:rPr>
              <a:t>prevent</a:t>
            </a:r>
            <a:endParaRPr lang="en-NL" sz="1050" dirty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6C6BE3C3-7ED2-4E2F-8363-19FA7B2F48A8}"/>
              </a:ext>
            </a:extLst>
          </p:cNvPr>
          <p:cNvSpPr txBox="1"/>
          <p:nvPr/>
        </p:nvSpPr>
        <p:spPr>
          <a:xfrm rot="21286676">
            <a:off x="7049143" y="4075723"/>
            <a:ext cx="817685" cy="248841"/>
          </a:xfrm>
          <a:prstGeom prst="rect">
            <a:avLst/>
          </a:prstGeom>
        </p:spPr>
        <p:txBody>
          <a:bodyPr vert="horz" wrap="none" lIns="68580" tIns="34290" rIns="68580" bIns="34290" rtlCol="0">
            <a:normAutofit/>
          </a:bodyPr>
          <a:lstStyle/>
          <a:p>
            <a:pPr defTabSz="685800"/>
            <a:r>
              <a:rPr lang="nl-NL" sz="1050" dirty="0" err="1">
                <a:solidFill>
                  <a:srgbClr val="FFFFFF"/>
                </a:solidFill>
                <a:latin typeface="Roboto"/>
              </a:rPr>
              <a:t>recover</a:t>
            </a:r>
            <a:endParaRPr lang="en-NL" sz="1050" dirty="0">
              <a:solidFill>
                <a:srgbClr val="FFFFFF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0138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9795A-CE1A-42D0-94BF-BD4D7E29F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28" y="1446386"/>
            <a:ext cx="7876521" cy="1907830"/>
          </a:xfrm>
        </p:spPr>
        <p:txBody>
          <a:bodyPr/>
          <a:lstStyle/>
          <a:p>
            <a:r>
              <a:rPr lang="nl-NL" dirty="0"/>
              <a:t>Demonstration of solution</a:t>
            </a:r>
            <a:endParaRPr lang="en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A35F28-CE0D-4EB1-B2FD-19DBA52B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89940EB-2E8D-47C1-97D5-83342A790EF1}" type="datetime3">
              <a:rPr lang="en-US">
                <a:solidFill>
                  <a:srgbClr val="2C469E"/>
                </a:solidFill>
                <a:latin typeface="Roboto"/>
              </a:rPr>
              <a:pPr defTabSz="685800"/>
              <a:t>14 March 2019</a:t>
            </a:fld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11979E-722F-4E99-AE9D-3B4CBE47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2C469E"/>
                </a:solidFill>
                <a:latin typeface="Roboto"/>
                <a:ea typeface="Arial"/>
                <a:cs typeface="Arial"/>
                <a:sym typeface="Arial"/>
              </a:rPr>
              <a:t>Company confidential.</a:t>
            </a:r>
            <a:r>
              <a:rPr lang="en-US">
                <a:solidFill>
                  <a:srgbClr val="2C469E"/>
                </a:solidFill>
                <a:latin typeface="Roboto"/>
              </a:rPr>
              <a:t> ©</a:t>
            </a:r>
            <a:r>
              <a:rPr lang="en-US">
                <a:solidFill>
                  <a:srgbClr val="2C469E"/>
                </a:solidFill>
                <a:latin typeface="Roboto"/>
                <a:ea typeface="Arial"/>
                <a:cs typeface="Arial"/>
                <a:sym typeface="Arial"/>
              </a:rPr>
              <a:t> 2018 SIM-CI All rights reserved.</a:t>
            </a:r>
          </a:p>
          <a:p>
            <a:pPr defTabSz="685800"/>
            <a:endParaRPr lang="nl-NL" dirty="0">
              <a:solidFill>
                <a:srgbClr val="2C469E"/>
              </a:solidFill>
              <a:latin typeface="Roboto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B90F83-1A94-4B60-B83B-534597CF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85968EC-148C-4FCD-8922-C77530B4895D}" type="slidenum">
              <a:rPr lang="nl-NL">
                <a:solidFill>
                  <a:srgbClr val="2C469E"/>
                </a:solidFill>
                <a:latin typeface="Roboto"/>
              </a:rPr>
              <a:pPr defTabSz="685800"/>
              <a:t>4</a:t>
            </a:fld>
            <a:endParaRPr lang="nl-NL" dirty="0">
              <a:solidFill>
                <a:srgbClr val="2C469E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5300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C3F90FE-FA64-427B-8D65-8EC46A0B6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01C37A4-55DE-47F8-BBCE-6D144DA73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56F8F0-C056-4B2A-BA76-18216A48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Sim-ci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9EF61C-61F5-4C8D-9F6D-A6F8856FF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Simulating critical infrastructures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BE893E-75E6-4E76-97B1-563F0A4B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9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32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-CI proposal template">
  <a:themeElements>
    <a:clrScheme name="SIM-CI">
      <a:dk1>
        <a:srgbClr val="000000"/>
      </a:dk1>
      <a:lt1>
        <a:srgbClr val="FFFFFF"/>
      </a:lt1>
      <a:dk2>
        <a:srgbClr val="2B2E3F"/>
      </a:dk2>
      <a:lt2>
        <a:srgbClr val="FFFFFF"/>
      </a:lt2>
      <a:accent1>
        <a:srgbClr val="2C469E"/>
      </a:accent1>
      <a:accent2>
        <a:srgbClr val="2196F3"/>
      </a:accent2>
      <a:accent3>
        <a:srgbClr val="4FBCCC"/>
      </a:accent3>
      <a:accent4>
        <a:srgbClr val="999AA3"/>
      </a:accent4>
      <a:accent5>
        <a:srgbClr val="DEDEE1"/>
      </a:accent5>
      <a:accent6>
        <a:srgbClr val="DEDEE1"/>
      </a:accent6>
      <a:hlink>
        <a:srgbClr val="2196F3"/>
      </a:hlink>
      <a:folHlink>
        <a:srgbClr val="4FBCCC"/>
      </a:folHlink>
    </a:clrScheme>
    <a:fontScheme name="SIM-CI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8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-CI powerpoint template" id="{7FD2FE6E-8B34-F941-9229-6CDE07991A7F}" vid="{E4BAC392-66A7-1846-AA51-73C88621807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4" ma:contentTypeDescription="Crée un document." ma:contentTypeScope="" ma:versionID="40ea3e8d5636641d38fa57a7da6b507a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5d50e433d07bde74c824e23b407a3a60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533D-04C4-4C97-9695-2E7EB3EEE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135B-4F18-4F96-96F4-A3CCFF431953}">
  <ds:schemaRefs>
    <ds:schemaRef ds:uri="http://purl.org/dc/terms/"/>
    <ds:schemaRef ds:uri="http://schemas.openxmlformats.org/package/2006/metadata/core-properties"/>
    <ds:schemaRef ds:uri="bb180c85-76f3-48e0-b328-7ffec8745cd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107859c-f784-45d5-9a48-227635d9ab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E3DEEA-672F-4F71-872D-DCF3BDC69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96</Words>
  <Application>Microsoft Office PowerPoint</Application>
  <PresentationFormat>On-screen Show (16:9)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Brandon Text Medium</vt:lpstr>
      <vt:lpstr>Calibri</vt:lpstr>
      <vt:lpstr>Georgia</vt:lpstr>
      <vt:lpstr>Roboto</vt:lpstr>
      <vt:lpstr>Roboto Light</vt:lpstr>
      <vt:lpstr>Thème Office</vt:lpstr>
      <vt:lpstr>SIM-CI proposal template</vt:lpstr>
      <vt:lpstr>Sim-ci</vt:lpstr>
      <vt:lpstr>Our propositions</vt:lpstr>
      <vt:lpstr>1. Create Digital Twin 2. Calculate disruption 3. Determine cascade effects</vt:lpstr>
      <vt:lpstr>Demonstration of solution</vt:lpstr>
      <vt:lpstr>Sim-ci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Maudy Mulder</cp:lastModifiedBy>
  <cp:revision>498</cp:revision>
  <cp:lastPrinted>2017-09-05T06:36:20Z</cp:lastPrinted>
  <dcterms:created xsi:type="dcterms:W3CDTF">2015-10-12T13:00:17Z</dcterms:created>
  <dcterms:modified xsi:type="dcterms:W3CDTF">2019-03-14T14:48:16Z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