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72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9B2DE-5116-466F-937E-DE2EF17E2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D1D81-E88B-44AC-AB53-D87B82309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E87B0-4175-4DDE-A56C-445D6D387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E9F-2EFF-4C37-B2CD-50284A4D0EAF}" type="datetimeFigureOut">
              <a:rPr lang="de-AT" smtClean="0"/>
              <a:t>15.05.2019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C4162-98CB-4BE6-A7F3-7451EF94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60F4F-EDFC-4725-931E-00275263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0554-42D5-4C96-B55C-8A88476D1C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277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B276F-6CD7-477F-8D1E-DB816CD4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9BF66-6A42-4368-9945-E33E6FD10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1C070-1AE9-4AFF-AC26-A22289E0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E9F-2EFF-4C37-B2CD-50284A4D0EAF}" type="datetimeFigureOut">
              <a:rPr lang="de-AT" smtClean="0"/>
              <a:t>15.05.2019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4288C-FA96-4067-8253-125BB1225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5B4FE-0A20-489D-95EF-5CE0DC22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0554-42D5-4C96-B55C-8A88476D1C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11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C8B351-E8C1-46CE-BEE9-C9D5BAB544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6DEBE7-CA9F-4FBD-A203-B38BC7985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341F9-E107-407C-B2FD-C81B3CD6E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E9F-2EFF-4C37-B2CD-50284A4D0EAF}" type="datetimeFigureOut">
              <a:rPr lang="de-AT" smtClean="0"/>
              <a:t>15.05.2019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4026D-9004-48AD-8542-BE3942617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526A3-6F31-4836-9BA4-5A2E960E4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0554-42D5-4C96-B55C-8A88476D1C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509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6C26-E16B-4EEA-8F64-F01003B04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E56A1-3C57-4105-972D-90045ED3E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65EDC-710A-4A00-B31F-A0A70236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E9F-2EFF-4C37-B2CD-50284A4D0EAF}" type="datetimeFigureOut">
              <a:rPr lang="de-AT" smtClean="0"/>
              <a:t>15.05.2019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D22C3-7B79-4DAA-9A3F-637F37EB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5676C-948D-43DD-A4DB-2575BF102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0554-42D5-4C96-B55C-8A88476D1C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302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E94D8-F89F-4576-820F-5DD2D1D0E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5A3E3-0BF6-4ECE-BB57-07ADD1ABE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60A24-4043-4B31-8113-13A66B14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E9F-2EFF-4C37-B2CD-50284A4D0EAF}" type="datetimeFigureOut">
              <a:rPr lang="de-AT" smtClean="0"/>
              <a:t>15.05.2019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9D5B5-DA47-4EBD-BF2B-B852E674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658C5-08D8-4D5B-9584-120D5AE28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0554-42D5-4C96-B55C-8A88476D1C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35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326C-FB8A-4968-B97A-A48C1D119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B2D55-0432-45A7-840C-E5606F1AF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00260-65B1-42A5-9F75-9A4BA02DD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8B891-A09F-412A-8FFC-B7902224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E9F-2EFF-4C37-B2CD-50284A4D0EAF}" type="datetimeFigureOut">
              <a:rPr lang="de-AT" smtClean="0"/>
              <a:t>15.05.2019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45D90-D318-4E5D-9D48-5DFA7446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DB78-243A-4BD6-A2FB-C5A6CC7E3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0554-42D5-4C96-B55C-8A88476D1C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434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B9E4C-2C02-4063-BDAE-10CDF8C33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8F2EF-E53E-4B5C-8E39-C38A133B9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B9714-0AA7-4782-BB8D-9D50295BA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559B5B-FEA2-408A-91B8-433CC56B2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AD1A6A-0521-4150-A35A-EE213C3C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F46152-5299-41CA-9FCD-146EA9DB4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E9F-2EFF-4C37-B2CD-50284A4D0EAF}" type="datetimeFigureOut">
              <a:rPr lang="de-AT" smtClean="0"/>
              <a:t>15.05.2019</a:t>
            </a:fld>
            <a:endParaRPr lang="de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C665A4-A603-49FB-942B-6709ADC2F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351104-D4F6-4B58-844C-9D7FAD368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0554-42D5-4C96-B55C-8A88476D1C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687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2FE00-BA8D-4D98-868B-3FEC7D5E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DDBE48-A75B-451C-95FE-BE871C9AF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E9F-2EFF-4C37-B2CD-50284A4D0EAF}" type="datetimeFigureOut">
              <a:rPr lang="de-AT" smtClean="0"/>
              <a:t>15.05.2019</a:t>
            </a:fld>
            <a:endParaRPr lang="de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10D3C-17B6-4ED4-872C-B59871894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0674E-9F1A-44CE-A037-8207012A4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0554-42D5-4C96-B55C-8A88476D1C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260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3A2E26-363D-429A-BB38-0F75D2920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E9F-2EFF-4C37-B2CD-50284A4D0EAF}" type="datetimeFigureOut">
              <a:rPr lang="de-AT" smtClean="0"/>
              <a:t>15.05.2019</a:t>
            </a:fld>
            <a:endParaRPr lang="de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3E8B00-22AF-4722-9829-520EF437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031B2-F080-47BE-AEA2-C4F3F86DB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0554-42D5-4C96-B55C-8A88476D1C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547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7D489-6966-44C5-9068-7104E74A7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0D9B3-924A-47AB-8D90-31FC0D569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42DD88-4DF0-4017-8E47-0B7FD7B8F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A7BB0-9231-48A7-A0D2-E07B4BF9D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E9F-2EFF-4C37-B2CD-50284A4D0EAF}" type="datetimeFigureOut">
              <a:rPr lang="de-AT" smtClean="0"/>
              <a:t>15.05.2019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9FCB05-09B1-4583-8BA3-119CBDCFD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FEF63-1136-45BA-A2D4-C42626B3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0554-42D5-4C96-B55C-8A88476D1C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687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3E546-3479-462A-909D-30855D0B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681FB1-8FFC-447A-A266-889D995722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4E31A5-1466-41E9-ADC2-E1461A324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8169A-E4EF-4916-B856-90DFD0D24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E9F-2EFF-4C37-B2CD-50284A4D0EAF}" type="datetimeFigureOut">
              <a:rPr lang="de-AT" smtClean="0"/>
              <a:t>15.05.2019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7531B-08D3-44A3-983A-745477F5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5D6F6-AB1A-474C-AB20-BC329D425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0554-42D5-4C96-B55C-8A88476D1C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863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5E8AC-8103-455C-8BB8-0151333E8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7E559-B500-4A64-ACFB-DA4C29E73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C3BC9-8C89-4021-98FC-B09FD317C0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ACE9F-2EFF-4C37-B2CD-50284A4D0EAF}" type="datetimeFigureOut">
              <a:rPr lang="de-AT" smtClean="0"/>
              <a:t>15.05.2019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C0EAD-F3F0-4DB2-BEAA-A0B3790C3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2BDE3-C772-4F2B-BDC8-0B0E546D7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30554-42D5-4C96-B55C-8A88476D1C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430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1ED382-04EC-40AA-9F2D-43B2F3618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overview</a:t>
            </a:r>
            <a:r>
              <a:rPr lang="de-DE" dirty="0"/>
              <a:t> 1</a:t>
            </a:r>
            <a:endParaRPr lang="de-AT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622B91-32A4-4403-BDAA-A80DA039A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The Rumor </a:t>
            </a:r>
            <a:r>
              <a:rPr lang="de-DE" dirty="0" err="1"/>
              <a:t>Debunker</a:t>
            </a:r>
            <a:r>
              <a:rPr lang="de-DE" dirty="0"/>
              <a:t> was </a:t>
            </a:r>
            <a:r>
              <a:rPr lang="de-DE" dirty="0" err="1"/>
              <a:t>developed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support </a:t>
            </a:r>
            <a:r>
              <a:rPr lang="de-DE" dirty="0" err="1"/>
              <a:t>crisis</a:t>
            </a:r>
            <a:r>
              <a:rPr lang="de-DE" dirty="0"/>
              <a:t> and </a:t>
            </a:r>
            <a:r>
              <a:rPr lang="de-DE" dirty="0" err="1"/>
              <a:t>disaster</a:t>
            </a:r>
            <a:r>
              <a:rPr lang="de-DE" dirty="0"/>
              <a:t> </a:t>
            </a:r>
            <a:r>
              <a:rPr lang="de-DE" dirty="0" err="1"/>
              <a:t>manager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reliable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open </a:t>
            </a:r>
            <a:r>
              <a:rPr lang="de-DE" dirty="0" err="1"/>
              <a:t>sources</a:t>
            </a:r>
            <a:r>
              <a:rPr lang="de-DE" dirty="0"/>
              <a:t>.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state</a:t>
            </a:r>
            <a:r>
              <a:rPr lang="de-DE" dirty="0"/>
              <a:t>,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includes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components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A </a:t>
            </a:r>
            <a:r>
              <a:rPr lang="de-DE" dirty="0" err="1"/>
              <a:t>module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aquisition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news</a:t>
            </a:r>
            <a:r>
              <a:rPr lang="de-DE" dirty="0"/>
              <a:t> </a:t>
            </a:r>
            <a:r>
              <a:rPr lang="de-DE" dirty="0" err="1"/>
              <a:t>messages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known</a:t>
            </a:r>
            <a:r>
              <a:rPr lang="de-DE" dirty="0"/>
              <a:t> </a:t>
            </a:r>
            <a:r>
              <a:rPr lang="de-DE" dirty="0" err="1"/>
              <a:t>sources</a:t>
            </a:r>
            <a:endParaRPr lang="de-DE" dirty="0"/>
          </a:p>
          <a:p>
            <a:pPr lvl="1"/>
            <a:r>
              <a:rPr lang="de-DE" dirty="0"/>
              <a:t>A web </a:t>
            </a:r>
            <a:r>
              <a:rPr lang="de-DE" dirty="0" err="1"/>
              <a:t>based</a:t>
            </a:r>
            <a:r>
              <a:rPr lang="de-DE" dirty="0"/>
              <a:t> </a:t>
            </a:r>
            <a:r>
              <a:rPr lang="de-DE" dirty="0" err="1"/>
              <a:t>platform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administration</a:t>
            </a:r>
            <a:endParaRPr lang="de-DE" dirty="0"/>
          </a:p>
          <a:p>
            <a:pPr lvl="1"/>
            <a:r>
              <a:rPr lang="de-DE" dirty="0"/>
              <a:t>and a mobile </a:t>
            </a:r>
            <a:r>
              <a:rPr lang="de-DE" dirty="0" err="1"/>
              <a:t>app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news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/>
              <a:t>The </a:t>
            </a:r>
            <a:r>
              <a:rPr lang="de-DE" dirty="0" err="1"/>
              <a:t>news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reliability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calculated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index</a:t>
            </a:r>
            <a:r>
              <a:rPr lang="de-DE" dirty="0"/>
              <a:t> (1-10),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source</a:t>
            </a:r>
            <a:r>
              <a:rPr lang="de-DE" dirty="0"/>
              <a:t> </a:t>
            </a:r>
            <a:r>
              <a:rPr lang="de-DE" dirty="0" err="1"/>
              <a:t>reliability</a:t>
            </a:r>
            <a:r>
              <a:rPr lang="de-DE" dirty="0"/>
              <a:t>, </a:t>
            </a:r>
            <a:r>
              <a:rPr lang="de-DE" dirty="0" err="1"/>
              <a:t>message</a:t>
            </a:r>
            <a:r>
              <a:rPr lang="de-DE" dirty="0"/>
              <a:t> </a:t>
            </a:r>
            <a:r>
              <a:rPr lang="de-DE" dirty="0" err="1"/>
              <a:t>reliability</a:t>
            </a:r>
            <a:r>
              <a:rPr lang="de-DE" dirty="0"/>
              <a:t> and </a:t>
            </a:r>
            <a:r>
              <a:rPr lang="de-DE" dirty="0" err="1"/>
              <a:t>tampering</a:t>
            </a:r>
            <a:r>
              <a:rPr lang="de-DE" dirty="0"/>
              <a:t> </a:t>
            </a:r>
            <a:r>
              <a:rPr lang="de-DE" dirty="0" err="1"/>
              <a:t>detection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49566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DFCF8-915C-4A21-A5E9-A9E560E0D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overview</a:t>
            </a:r>
            <a:r>
              <a:rPr lang="de-DE" dirty="0"/>
              <a:t> 2</a:t>
            </a:r>
            <a:endParaRPr lang="de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699C2-55E0-499A-A84B-2BCF55A3D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1900" i="1" dirty="0"/>
              <a:t>As such he </a:t>
            </a:r>
            <a:r>
              <a:rPr lang="de-DE" sz="1900" i="1" dirty="0" err="1"/>
              <a:t>adresses</a:t>
            </a:r>
            <a:r>
              <a:rPr lang="de-DE" sz="1900" i="1" dirty="0"/>
              <a:t> </a:t>
            </a:r>
            <a:r>
              <a:rPr lang="de-DE" sz="1900" i="1" dirty="0" err="1"/>
              <a:t>the</a:t>
            </a:r>
            <a:r>
              <a:rPr lang="de-DE" sz="1900" i="1"/>
              <a:t> Fake </a:t>
            </a:r>
            <a:r>
              <a:rPr lang="de-DE" sz="1900" i="1" dirty="0" err="1"/>
              <a:t>news</a:t>
            </a:r>
            <a:r>
              <a:rPr lang="de-DE" sz="1900" i="1" dirty="0"/>
              <a:t> </a:t>
            </a:r>
            <a:r>
              <a:rPr lang="de-DE" sz="1900" i="1" dirty="0" err="1"/>
              <a:t>are</a:t>
            </a:r>
            <a:r>
              <a:rPr lang="de-DE" sz="1900" i="1" dirty="0"/>
              <a:t> </a:t>
            </a:r>
            <a:r>
              <a:rPr lang="de-DE" sz="1900" i="1" dirty="0" err="1"/>
              <a:t>produced</a:t>
            </a:r>
            <a:r>
              <a:rPr lang="de-DE" sz="1900" i="1" dirty="0"/>
              <a:t> </a:t>
            </a:r>
            <a:r>
              <a:rPr lang="de-DE" sz="1900" i="1" dirty="0" err="1"/>
              <a:t>with</a:t>
            </a:r>
            <a:r>
              <a:rPr lang="de-DE" sz="1900" i="1" dirty="0"/>
              <a:t> </a:t>
            </a:r>
            <a:r>
              <a:rPr lang="de-DE" sz="1900" i="1" dirty="0" err="1"/>
              <a:t>with</a:t>
            </a:r>
            <a:r>
              <a:rPr lang="de-DE" sz="1900" i="1" dirty="0"/>
              <a:t> </a:t>
            </a:r>
            <a:r>
              <a:rPr lang="de-DE" sz="1900" i="1" dirty="0" err="1"/>
              <a:t>very</a:t>
            </a:r>
            <a:r>
              <a:rPr lang="de-DE" sz="1900" i="1" dirty="0"/>
              <a:t> </a:t>
            </a:r>
            <a:r>
              <a:rPr lang="de-DE" sz="1900" i="1" dirty="0" err="1"/>
              <a:t>realistuc</a:t>
            </a:r>
            <a:r>
              <a:rPr lang="de-DE" sz="1900" i="1" dirty="0"/>
              <a:t> </a:t>
            </a:r>
            <a:r>
              <a:rPr lang="de-DE" sz="1900" i="1" dirty="0" err="1"/>
              <a:t>fabricated</a:t>
            </a:r>
            <a:r>
              <a:rPr lang="de-DE" sz="1900" i="1" dirty="0"/>
              <a:t> </a:t>
            </a:r>
            <a:r>
              <a:rPr lang="de-DE" sz="1900" i="1" dirty="0" err="1"/>
              <a:t>video</a:t>
            </a:r>
            <a:r>
              <a:rPr lang="de-DE" sz="1900" i="1" dirty="0"/>
              <a:t> and </a:t>
            </a:r>
            <a:r>
              <a:rPr lang="de-DE" sz="1900" i="1" dirty="0" err="1"/>
              <a:t>audio</a:t>
            </a:r>
            <a:endParaRPr lang="de-DE" sz="1900" i="1" dirty="0"/>
          </a:p>
          <a:p>
            <a:pPr marL="0" indent="0">
              <a:buNone/>
            </a:pPr>
            <a:r>
              <a:rPr lang="de-DE" sz="1900" dirty="0" err="1"/>
              <a:t>Rumour</a:t>
            </a:r>
            <a:r>
              <a:rPr lang="de-DE" sz="1900" dirty="0"/>
              <a:t> </a:t>
            </a:r>
            <a:r>
              <a:rPr lang="de-DE" sz="1900" dirty="0" err="1"/>
              <a:t>Debunker</a:t>
            </a:r>
            <a:r>
              <a:rPr lang="de-DE" sz="1900" dirty="0"/>
              <a:t> will </a:t>
            </a:r>
            <a:r>
              <a:rPr lang="de-DE" sz="1900" dirty="0" err="1"/>
              <a:t>give</a:t>
            </a:r>
            <a:r>
              <a:rPr lang="de-DE" sz="1900" dirty="0"/>
              <a:t> a </a:t>
            </a:r>
            <a:r>
              <a:rPr lang="de-DE" sz="1900" dirty="0" err="1"/>
              <a:t>risk</a:t>
            </a:r>
            <a:r>
              <a:rPr lang="de-DE" sz="1900" dirty="0"/>
              <a:t> </a:t>
            </a:r>
            <a:r>
              <a:rPr lang="de-DE" sz="1900" dirty="0" err="1"/>
              <a:t>measurment</a:t>
            </a:r>
            <a:r>
              <a:rPr lang="de-DE" sz="1900" dirty="0"/>
              <a:t> </a:t>
            </a:r>
            <a:r>
              <a:rPr lang="de-DE" sz="1900" dirty="0" err="1"/>
              <a:t>for</a:t>
            </a:r>
            <a:r>
              <a:rPr lang="de-DE" sz="1900" dirty="0"/>
              <a:t> </a:t>
            </a:r>
            <a:r>
              <a:rPr lang="de-DE" sz="1900" dirty="0" err="1"/>
              <a:t>news</a:t>
            </a:r>
            <a:r>
              <a:rPr lang="de-DE" sz="1900" dirty="0"/>
              <a:t> in </a:t>
            </a:r>
            <a:r>
              <a:rPr lang="de-DE" sz="1900" dirty="0" err="1"/>
              <a:t>the</a:t>
            </a:r>
            <a:r>
              <a:rPr lang="de-DE" sz="1900" dirty="0"/>
              <a:t> </a:t>
            </a:r>
            <a:r>
              <a:rPr lang="de-DE" sz="1900" dirty="0" err="1"/>
              <a:t>system</a:t>
            </a:r>
            <a:r>
              <a:rPr lang="de-DE" sz="1900" dirty="0"/>
              <a:t> and </a:t>
            </a:r>
            <a:r>
              <a:rPr lang="de-DE" sz="1900" dirty="0" err="1"/>
              <a:t>news</a:t>
            </a:r>
            <a:r>
              <a:rPr lang="de-DE" sz="1900" dirty="0"/>
              <a:t> </a:t>
            </a:r>
            <a:r>
              <a:rPr lang="de-DE" sz="1900" dirty="0" err="1"/>
              <a:t>add</a:t>
            </a:r>
            <a:r>
              <a:rPr lang="de-DE" sz="1900" dirty="0"/>
              <a:t> </a:t>
            </a:r>
            <a:r>
              <a:rPr lang="de-DE" sz="1900" dirty="0" err="1"/>
              <a:t>to</a:t>
            </a:r>
            <a:r>
              <a:rPr lang="de-DE" sz="1900" dirty="0"/>
              <a:t> </a:t>
            </a:r>
            <a:r>
              <a:rPr lang="de-DE" sz="1900" dirty="0" err="1"/>
              <a:t>the</a:t>
            </a:r>
            <a:r>
              <a:rPr lang="de-DE" sz="1900" dirty="0"/>
              <a:t> </a:t>
            </a:r>
            <a:r>
              <a:rPr lang="de-DE" sz="1900" dirty="0" err="1"/>
              <a:t>system</a:t>
            </a:r>
            <a:endParaRPr lang="de-DE" sz="1900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i="1" dirty="0" err="1"/>
              <a:t>Automated</a:t>
            </a:r>
            <a:r>
              <a:rPr lang="de-DE" sz="1900" i="1" dirty="0"/>
              <a:t> hyper-</a:t>
            </a:r>
            <a:r>
              <a:rPr lang="de-DE" sz="1900" i="1" dirty="0" err="1"/>
              <a:t>personalised</a:t>
            </a:r>
            <a:r>
              <a:rPr lang="de-DE" sz="1900" i="1" dirty="0"/>
              <a:t> </a:t>
            </a:r>
            <a:r>
              <a:rPr lang="de-DE" sz="1900" i="1" dirty="0" err="1"/>
              <a:t>disinformation</a:t>
            </a:r>
            <a:r>
              <a:rPr lang="de-DE" sz="1900" i="1" dirty="0"/>
              <a:t> </a:t>
            </a:r>
            <a:r>
              <a:rPr lang="de-DE" sz="1900" i="1" dirty="0" err="1"/>
              <a:t>campaigns</a:t>
            </a:r>
            <a:endParaRPr lang="de-DE" sz="1900" i="1" dirty="0"/>
          </a:p>
          <a:p>
            <a:pPr marL="0" indent="0">
              <a:buNone/>
            </a:pPr>
            <a:r>
              <a:rPr lang="de-DE" sz="1900" dirty="0" err="1"/>
              <a:t>Rumour</a:t>
            </a:r>
            <a:r>
              <a:rPr lang="de-DE" sz="1900" dirty="0"/>
              <a:t> </a:t>
            </a:r>
            <a:r>
              <a:rPr lang="de-DE" sz="1900" dirty="0" err="1"/>
              <a:t>Debunker</a:t>
            </a:r>
            <a:r>
              <a:rPr lang="de-DE" sz="1900" dirty="0"/>
              <a:t> will </a:t>
            </a:r>
            <a:r>
              <a:rPr lang="de-DE" sz="1900" dirty="0" err="1"/>
              <a:t>inform</a:t>
            </a:r>
            <a:r>
              <a:rPr lang="de-DE" sz="1900" dirty="0"/>
              <a:t> </a:t>
            </a:r>
            <a:r>
              <a:rPr lang="de-DE" sz="1900" dirty="0" err="1"/>
              <a:t>user</a:t>
            </a:r>
            <a:r>
              <a:rPr lang="de-DE" sz="1900" dirty="0"/>
              <a:t> </a:t>
            </a:r>
            <a:r>
              <a:rPr lang="de-DE" sz="1900" dirty="0" err="1"/>
              <a:t>if</a:t>
            </a:r>
            <a:r>
              <a:rPr lang="de-DE" sz="1900" dirty="0"/>
              <a:t> </a:t>
            </a:r>
            <a:r>
              <a:rPr lang="de-DE" sz="1900" dirty="0" err="1"/>
              <a:t>they</a:t>
            </a:r>
            <a:r>
              <a:rPr lang="de-DE" sz="1900" dirty="0"/>
              <a:t> </a:t>
            </a:r>
            <a:r>
              <a:rPr lang="de-DE" sz="1900" dirty="0" err="1"/>
              <a:t>are</a:t>
            </a:r>
            <a:r>
              <a:rPr lang="de-DE" sz="1900" dirty="0"/>
              <a:t> </a:t>
            </a:r>
            <a:r>
              <a:rPr lang="de-DE" sz="1900" dirty="0" err="1"/>
              <a:t>target</a:t>
            </a:r>
            <a:r>
              <a:rPr lang="de-DE" sz="1900" dirty="0"/>
              <a:t> </a:t>
            </a:r>
            <a:r>
              <a:rPr lang="de-DE" sz="1900" dirty="0" err="1"/>
              <a:t>of</a:t>
            </a:r>
            <a:r>
              <a:rPr lang="de-DE" sz="1900" dirty="0"/>
              <a:t> a hyper-</a:t>
            </a:r>
            <a:r>
              <a:rPr lang="de-DE" sz="1900" dirty="0" err="1"/>
              <a:t>personalised</a:t>
            </a:r>
            <a:r>
              <a:rPr lang="de-DE" sz="1900" dirty="0"/>
              <a:t> </a:t>
            </a:r>
            <a:r>
              <a:rPr lang="de-DE" sz="1900" dirty="0" err="1"/>
              <a:t>disinformation</a:t>
            </a:r>
            <a:r>
              <a:rPr lang="de-DE" sz="1900" dirty="0"/>
              <a:t> </a:t>
            </a:r>
            <a:r>
              <a:rPr lang="de-DE" sz="1900" dirty="0" err="1"/>
              <a:t>campaign</a:t>
            </a:r>
            <a:endParaRPr lang="de-DE" sz="1900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i="1" dirty="0" err="1"/>
              <a:t>Automated</a:t>
            </a:r>
            <a:r>
              <a:rPr lang="de-DE" sz="1900" i="1" dirty="0"/>
              <a:t>, AI </a:t>
            </a:r>
            <a:r>
              <a:rPr lang="de-DE" sz="1900" i="1" dirty="0" err="1"/>
              <a:t>enabled</a:t>
            </a:r>
            <a:r>
              <a:rPr lang="de-DE" sz="1900" i="1" dirty="0"/>
              <a:t> </a:t>
            </a:r>
            <a:r>
              <a:rPr lang="de-DE" sz="1900" i="1" dirty="0" err="1"/>
              <a:t>analysis</a:t>
            </a:r>
            <a:r>
              <a:rPr lang="de-DE" sz="1900" i="1" dirty="0"/>
              <a:t> </a:t>
            </a:r>
            <a:r>
              <a:rPr lang="de-DE" sz="1900" i="1" dirty="0" err="1"/>
              <a:t>of</a:t>
            </a:r>
            <a:r>
              <a:rPr lang="de-DE" sz="1900" i="1" dirty="0"/>
              <a:t> social </a:t>
            </a:r>
            <a:r>
              <a:rPr lang="de-DE" sz="1900" i="1" dirty="0" err="1"/>
              <a:t>networks</a:t>
            </a:r>
            <a:r>
              <a:rPr lang="de-DE" sz="1900" i="1" dirty="0"/>
              <a:t> </a:t>
            </a:r>
            <a:r>
              <a:rPr lang="de-DE" sz="1900" i="1" dirty="0" err="1"/>
              <a:t>to</a:t>
            </a:r>
            <a:r>
              <a:rPr lang="de-DE" sz="1900" i="1" dirty="0"/>
              <a:t> </a:t>
            </a:r>
            <a:r>
              <a:rPr lang="de-DE" sz="1900" i="1" dirty="0" err="1"/>
              <a:t>identify</a:t>
            </a:r>
            <a:r>
              <a:rPr lang="de-DE" sz="1900" i="1" dirty="0"/>
              <a:t> </a:t>
            </a:r>
            <a:r>
              <a:rPr lang="de-DE" sz="1900" i="1" dirty="0" err="1"/>
              <a:t>key</a:t>
            </a:r>
            <a:r>
              <a:rPr lang="de-DE" sz="1900" i="1" dirty="0"/>
              <a:t> </a:t>
            </a:r>
            <a:r>
              <a:rPr lang="de-DE" sz="1900" i="1" dirty="0" err="1"/>
              <a:t>influencers</a:t>
            </a:r>
            <a:r>
              <a:rPr lang="de-DE" sz="1900" i="1" dirty="0"/>
              <a:t> </a:t>
            </a:r>
            <a:r>
              <a:rPr lang="de-DE" sz="1900" i="1" dirty="0" err="1"/>
              <a:t>for</a:t>
            </a:r>
            <a:r>
              <a:rPr lang="de-DE" sz="1900" i="1" dirty="0"/>
              <a:t> </a:t>
            </a:r>
            <a:r>
              <a:rPr lang="de-DE" sz="1900" i="1" dirty="0" err="1"/>
              <a:t>targeted</a:t>
            </a:r>
            <a:r>
              <a:rPr lang="de-DE" sz="1900" i="1" dirty="0"/>
              <a:t> </a:t>
            </a:r>
            <a:r>
              <a:rPr lang="de-DE" sz="1900" i="1" dirty="0" err="1"/>
              <a:t>disinformation</a:t>
            </a:r>
            <a:r>
              <a:rPr lang="de-DE" sz="1900" i="1" dirty="0"/>
              <a:t> </a:t>
            </a:r>
            <a:r>
              <a:rPr lang="de-DE" sz="1900" i="1" dirty="0" err="1"/>
              <a:t>campains</a:t>
            </a:r>
            <a:endParaRPr lang="de-DE" sz="1900" i="1" dirty="0"/>
          </a:p>
          <a:p>
            <a:pPr marL="0" indent="0">
              <a:buNone/>
            </a:pPr>
            <a:r>
              <a:rPr lang="de-DE" sz="1900" dirty="0" err="1"/>
              <a:t>Rumour</a:t>
            </a:r>
            <a:r>
              <a:rPr lang="de-DE" sz="1900" dirty="0"/>
              <a:t> </a:t>
            </a:r>
            <a:r>
              <a:rPr lang="de-DE" sz="1900" dirty="0" err="1"/>
              <a:t>Debunker</a:t>
            </a:r>
            <a:r>
              <a:rPr lang="de-DE" sz="1900" dirty="0"/>
              <a:t> will </a:t>
            </a:r>
            <a:r>
              <a:rPr lang="de-DE" sz="1900" dirty="0" err="1"/>
              <a:t>identify</a:t>
            </a:r>
            <a:r>
              <a:rPr lang="de-DE" sz="1900" dirty="0"/>
              <a:t> </a:t>
            </a:r>
            <a:r>
              <a:rPr lang="de-DE" sz="1900" dirty="0" err="1"/>
              <a:t>key</a:t>
            </a:r>
            <a:r>
              <a:rPr lang="de-DE" sz="1900" dirty="0"/>
              <a:t> </a:t>
            </a:r>
            <a:r>
              <a:rPr lang="de-DE" sz="1900" dirty="0" err="1"/>
              <a:t>influencer</a:t>
            </a:r>
            <a:r>
              <a:rPr lang="de-DE" sz="1900" dirty="0"/>
              <a:t> </a:t>
            </a:r>
            <a:r>
              <a:rPr lang="de-DE" sz="1900" dirty="0" err="1"/>
              <a:t>networks</a:t>
            </a:r>
            <a:endParaRPr lang="de-DE" sz="1900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i="1" dirty="0" err="1"/>
              <a:t>Identify</a:t>
            </a:r>
            <a:r>
              <a:rPr lang="de-DE" sz="1900" i="1" dirty="0"/>
              <a:t> bot </a:t>
            </a:r>
            <a:r>
              <a:rPr lang="de-DE" sz="1900" i="1" dirty="0" err="1"/>
              <a:t>driven</a:t>
            </a:r>
            <a:r>
              <a:rPr lang="de-DE" sz="1900" i="1" dirty="0"/>
              <a:t> large-</a:t>
            </a:r>
            <a:r>
              <a:rPr lang="de-DE" sz="1900" i="1" dirty="0" err="1"/>
              <a:t>scale</a:t>
            </a:r>
            <a:r>
              <a:rPr lang="de-DE" sz="1900" i="1" dirty="0"/>
              <a:t> </a:t>
            </a:r>
            <a:r>
              <a:rPr lang="de-DE" sz="1900" i="1" dirty="0" err="1"/>
              <a:t>information</a:t>
            </a:r>
            <a:r>
              <a:rPr lang="de-DE" sz="1900" i="1" dirty="0"/>
              <a:t> </a:t>
            </a:r>
            <a:r>
              <a:rPr lang="de-DE" sz="1900" i="1" dirty="0" err="1"/>
              <a:t>generation</a:t>
            </a:r>
            <a:r>
              <a:rPr lang="de-DE" sz="1900" i="1" dirty="0"/>
              <a:t> and </a:t>
            </a:r>
            <a:r>
              <a:rPr lang="de-DE" sz="1900" i="1" dirty="0" err="1"/>
              <a:t>denial</a:t>
            </a:r>
            <a:r>
              <a:rPr lang="de-DE" sz="1900" i="1" dirty="0"/>
              <a:t> </a:t>
            </a:r>
            <a:r>
              <a:rPr lang="de-DE" sz="1900" i="1" dirty="0" err="1"/>
              <a:t>of</a:t>
            </a:r>
            <a:r>
              <a:rPr lang="de-DE" sz="1900" i="1" dirty="0"/>
              <a:t> </a:t>
            </a:r>
            <a:r>
              <a:rPr lang="de-DE" sz="1900" i="1" dirty="0" err="1"/>
              <a:t>information</a:t>
            </a:r>
            <a:r>
              <a:rPr lang="de-DE" sz="1900" i="1" dirty="0"/>
              <a:t> </a:t>
            </a:r>
            <a:r>
              <a:rPr lang="de-DE" sz="1900" i="1" dirty="0" err="1"/>
              <a:t>attacks</a:t>
            </a:r>
            <a:endParaRPr lang="de-DE" sz="1900" i="1" dirty="0"/>
          </a:p>
          <a:p>
            <a:pPr marL="0" indent="0">
              <a:buNone/>
            </a:pPr>
            <a:r>
              <a:rPr lang="de-DE" sz="1900" dirty="0" err="1"/>
              <a:t>Rumour</a:t>
            </a:r>
            <a:r>
              <a:rPr lang="de-DE" sz="1900" dirty="0"/>
              <a:t> </a:t>
            </a:r>
            <a:r>
              <a:rPr lang="de-DE" sz="1900" dirty="0" err="1"/>
              <a:t>Debunker</a:t>
            </a:r>
            <a:r>
              <a:rPr lang="de-DE" sz="1900" dirty="0"/>
              <a:t> will </a:t>
            </a:r>
            <a:r>
              <a:rPr lang="de-DE" sz="1900" dirty="0" err="1"/>
              <a:t>identify</a:t>
            </a:r>
            <a:r>
              <a:rPr lang="de-DE" sz="1900" dirty="0"/>
              <a:t> bot </a:t>
            </a:r>
            <a:r>
              <a:rPr lang="de-DE" sz="1900" dirty="0" err="1"/>
              <a:t>user</a:t>
            </a:r>
            <a:r>
              <a:rPr lang="de-DE" sz="1900" dirty="0"/>
              <a:t> and </a:t>
            </a:r>
            <a:r>
              <a:rPr lang="de-DE" sz="1900" dirty="0" err="1"/>
              <a:t>mark</a:t>
            </a:r>
            <a:r>
              <a:rPr lang="de-DE" sz="1900" dirty="0"/>
              <a:t> </a:t>
            </a:r>
            <a:r>
              <a:rPr lang="de-DE" sz="1900" dirty="0" err="1"/>
              <a:t>their</a:t>
            </a:r>
            <a:r>
              <a:rPr lang="de-DE" sz="1900" dirty="0"/>
              <a:t> </a:t>
            </a:r>
            <a:r>
              <a:rPr lang="de-DE" sz="1900" dirty="0" err="1"/>
              <a:t>activity</a:t>
            </a:r>
            <a:r>
              <a:rPr lang="de-DE" sz="1900" dirty="0"/>
              <a:t>, transparent </a:t>
            </a:r>
            <a:r>
              <a:rPr lang="de-DE" sz="1900" dirty="0" err="1"/>
              <a:t>to</a:t>
            </a:r>
            <a:r>
              <a:rPr lang="de-DE" sz="1900" dirty="0"/>
              <a:t> </a:t>
            </a:r>
            <a:r>
              <a:rPr lang="de-DE" sz="1900" dirty="0" err="1"/>
              <a:t>the</a:t>
            </a:r>
            <a:r>
              <a:rPr lang="de-DE" sz="1900" dirty="0"/>
              <a:t> </a:t>
            </a:r>
            <a:r>
              <a:rPr lang="de-DE" sz="1900" dirty="0" err="1"/>
              <a:t>user</a:t>
            </a:r>
            <a:endParaRPr lang="de-DE" sz="19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83139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Breitbild</PresentationFormat>
  <Paragraphs>19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Functional overview 1</vt:lpstr>
      <vt:lpstr>Functional overview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Klerx Joachim</dc:creator>
  <cp:lastModifiedBy>Steindl Claudia</cp:lastModifiedBy>
  <cp:revision>3</cp:revision>
  <dcterms:created xsi:type="dcterms:W3CDTF">2018-11-20T10:04:12Z</dcterms:created>
  <dcterms:modified xsi:type="dcterms:W3CDTF">2019-05-15T20:19:37Z</dcterms:modified>
</cp:coreProperties>
</file>